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5125700" cy="10693400"/>
  <p:notesSz cx="151257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游ゴシック"/>
                <a:cs typeface="游ゴシック"/>
              </a:defRPr>
            </a:lvl1pPr>
          </a:lstStyle>
          <a:p>
            <a:pPr marL="12700">
              <a:lnSpc>
                <a:spcPts val="1770"/>
              </a:lnSpc>
            </a:pPr>
            <a:r>
              <a:rPr dirty="0" spc="-15"/>
              <a:t>建築予定地：神奈川県厚⽊市森の⾥</a:t>
            </a:r>
            <a:r>
              <a:rPr dirty="0" spc="-10"/>
              <a:t>5-6-5        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游ゴシック"/>
                <a:cs typeface="游ゴシック"/>
              </a:defRPr>
            </a:lvl1pPr>
          </a:lstStyle>
          <a:p>
            <a:pPr marL="12700">
              <a:lnSpc>
                <a:spcPts val="1770"/>
              </a:lnSpc>
            </a:pPr>
            <a:r>
              <a:rPr dirty="0" spc="-15"/>
              <a:t>弊社担当：⽚岡健太郎       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游ゴシック"/>
                <a:cs typeface="游ゴシック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游ゴシック"/>
                <a:cs typeface="游ゴシック"/>
              </a:defRPr>
            </a:lvl1pPr>
          </a:lstStyle>
          <a:p>
            <a:pPr marL="12700">
              <a:lnSpc>
                <a:spcPts val="1770"/>
              </a:lnSpc>
            </a:pPr>
            <a:r>
              <a:rPr dirty="0" spc="-15"/>
              <a:t>建築予定地：神奈川県厚⽊市森の⾥</a:t>
            </a:r>
            <a:r>
              <a:rPr dirty="0" spc="-10"/>
              <a:t>5-6-5        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游ゴシック"/>
                <a:cs typeface="游ゴシック"/>
              </a:defRPr>
            </a:lvl1pPr>
          </a:lstStyle>
          <a:p>
            <a:pPr marL="12700">
              <a:lnSpc>
                <a:spcPts val="1770"/>
              </a:lnSpc>
            </a:pPr>
            <a:r>
              <a:rPr dirty="0" spc="-15"/>
              <a:t>弊社担当：⽚岡健太郎       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游ゴシック"/>
                <a:cs typeface="游ゴシック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游ゴシック"/>
                <a:cs typeface="游ゴシック"/>
              </a:defRPr>
            </a:lvl1pPr>
          </a:lstStyle>
          <a:p>
            <a:pPr marL="12700">
              <a:lnSpc>
                <a:spcPts val="1770"/>
              </a:lnSpc>
            </a:pPr>
            <a:r>
              <a:rPr dirty="0" spc="-15"/>
              <a:t>建築予定地：神奈川県厚⽊市森の⾥</a:t>
            </a:r>
            <a:r>
              <a:rPr dirty="0" spc="-10"/>
              <a:t>5-6-5         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游ゴシック"/>
                <a:cs typeface="游ゴシック"/>
              </a:defRPr>
            </a:lvl1pPr>
          </a:lstStyle>
          <a:p>
            <a:pPr marL="12700">
              <a:lnSpc>
                <a:spcPts val="1770"/>
              </a:lnSpc>
            </a:pPr>
            <a:r>
              <a:rPr dirty="0" spc="-15"/>
              <a:t>弊社担当：⽚岡健太郎       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游ゴシック"/>
                <a:cs typeface="游ゴシック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游ゴシック"/>
                <a:cs typeface="游ゴシック"/>
              </a:defRPr>
            </a:lvl1pPr>
          </a:lstStyle>
          <a:p>
            <a:pPr marL="12700">
              <a:lnSpc>
                <a:spcPts val="1770"/>
              </a:lnSpc>
            </a:pPr>
            <a:r>
              <a:rPr dirty="0" spc="-15"/>
              <a:t>建築予定地：神奈川県厚⽊市森の⾥</a:t>
            </a:r>
            <a:r>
              <a:rPr dirty="0" spc="-10"/>
              <a:t>5-6-5         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游ゴシック"/>
                <a:cs typeface="游ゴシック"/>
              </a:defRPr>
            </a:lvl1pPr>
          </a:lstStyle>
          <a:p>
            <a:pPr marL="12700">
              <a:lnSpc>
                <a:spcPts val="1770"/>
              </a:lnSpc>
            </a:pPr>
            <a:r>
              <a:rPr dirty="0" spc="-15"/>
              <a:t>弊社担当：⽚岡健太郎       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游ゴシック"/>
                <a:cs typeface="游ゴシック"/>
              </a:defRPr>
            </a:lvl1pPr>
          </a:lstStyle>
          <a:p>
            <a:pPr marL="12700">
              <a:lnSpc>
                <a:spcPts val="1770"/>
              </a:lnSpc>
            </a:pPr>
            <a:r>
              <a:rPr dirty="0" spc="-15"/>
              <a:t>建築予定地：神奈川県厚⽊市森の⾥</a:t>
            </a:r>
            <a:r>
              <a:rPr dirty="0" spc="-10"/>
              <a:t>5-6-5         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游ゴシック"/>
                <a:cs typeface="游ゴシック"/>
              </a:defRPr>
            </a:lvl1pPr>
          </a:lstStyle>
          <a:p>
            <a:pPr marL="12700">
              <a:lnSpc>
                <a:spcPts val="1770"/>
              </a:lnSpc>
            </a:pPr>
            <a:r>
              <a:rPr dirty="0" spc="-15"/>
              <a:t>弊社担当：⽚岡健太郎       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119198" y="0"/>
            <a:ext cx="0" cy="10690860"/>
          </a:xfrm>
          <a:custGeom>
            <a:avLst/>
            <a:gdLst/>
            <a:ahLst/>
            <a:cxnLst/>
            <a:rect l="l" t="t" r="r" b="b"/>
            <a:pathLst>
              <a:path w="0" h="10690860">
                <a:moveTo>
                  <a:pt x="0" y="1069086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3044" y="561821"/>
            <a:ext cx="12719611" cy="461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游ゴシック"/>
                <a:cs typeface="游ゴシック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519268" y="10188747"/>
            <a:ext cx="4157345" cy="241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游ゴシック"/>
                <a:cs typeface="游ゴシック"/>
              </a:defRPr>
            </a:lvl1pPr>
          </a:lstStyle>
          <a:p>
            <a:pPr marL="12700">
              <a:lnSpc>
                <a:spcPts val="1770"/>
              </a:lnSpc>
            </a:pPr>
            <a:r>
              <a:rPr dirty="0" spc="-15"/>
              <a:t>建築予定地：神奈川県厚⽊市森の⾥</a:t>
            </a:r>
            <a:r>
              <a:rPr dirty="0" spc="-10"/>
              <a:t>5-6-5        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247222" y="10194842"/>
            <a:ext cx="2373629" cy="241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游ゴシック"/>
                <a:cs typeface="游ゴシック"/>
              </a:defRPr>
            </a:lvl1pPr>
          </a:lstStyle>
          <a:p>
            <a:pPr marL="12700">
              <a:lnSpc>
                <a:spcPts val="1770"/>
              </a:lnSpc>
            </a:pPr>
            <a:r>
              <a:rPr dirty="0" spc="-15"/>
              <a:t>弊社担当：⽚岡健太郎       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445" y="8567166"/>
            <a:ext cx="13679169" cy="0"/>
          </a:xfrm>
          <a:custGeom>
            <a:avLst/>
            <a:gdLst/>
            <a:ahLst/>
            <a:cxnLst/>
            <a:rect l="l" t="t" r="r" b="b"/>
            <a:pathLst>
              <a:path w="13679169" h="0">
                <a:moveTo>
                  <a:pt x="0" y="0"/>
                </a:moveTo>
                <a:lnTo>
                  <a:pt x="13678662" y="0"/>
                </a:lnTo>
              </a:path>
            </a:pathLst>
          </a:custGeom>
          <a:ln w="71628">
            <a:solidFill>
              <a:srgbClr val="BE6E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43905" y="9431273"/>
            <a:ext cx="4175760" cy="791845"/>
          </a:xfrm>
          <a:prstGeom prst="rect">
            <a:avLst/>
          </a:prstGeom>
          <a:ln w="6857">
            <a:solidFill>
              <a:srgbClr val="000000"/>
            </a:solidFill>
          </a:ln>
        </p:spPr>
        <p:txBody>
          <a:bodyPr wrap="square" lIns="0" tIns="173990" rIns="0" bIns="0" rtlCol="0" vert="horz">
            <a:spAutoFit/>
          </a:bodyPr>
          <a:lstStyle/>
          <a:p>
            <a:pPr marL="323215">
              <a:lnSpc>
                <a:spcPct val="100000"/>
              </a:lnSpc>
              <a:spcBef>
                <a:spcPts val="1370"/>
              </a:spcBef>
            </a:pPr>
            <a:r>
              <a:rPr dirty="0" sz="2650" spc="-10">
                <a:latin typeface="游ゴシック"/>
                <a:cs typeface="游ゴシック"/>
              </a:rPr>
              <a:t>会社名やロゴが⼊ります</a:t>
            </a:r>
            <a:endParaRPr sz="2650">
              <a:latin typeface="游ゴシック"/>
              <a:cs typeface="游ゴシック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45029" y="2392680"/>
            <a:ext cx="10652759" cy="5526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07510" y="4266295"/>
            <a:ext cx="7961630" cy="14090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709035" algn="l"/>
              </a:tabLst>
            </a:pPr>
            <a:r>
              <a:rPr dirty="0" sz="2650" spc="-10"/>
              <a:t>サンプル様邸新築⼯事	ご提案シート</a:t>
            </a:r>
            <a:endParaRPr sz="2650"/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6200" spc="30">
                <a:solidFill>
                  <a:srgbClr val="7C0000"/>
                </a:solidFill>
                <a:latin typeface="ＭＳ Ｐ明朝"/>
                <a:cs typeface="ＭＳ Ｐ明朝"/>
              </a:rPr>
              <a:t>休日</a:t>
            </a:r>
            <a:r>
              <a:rPr dirty="0" sz="6200" spc="25">
                <a:solidFill>
                  <a:srgbClr val="7C0000"/>
                </a:solidFill>
                <a:latin typeface="ＭＳ Ｐ明朝"/>
                <a:cs typeface="ＭＳ Ｐ明朝"/>
              </a:rPr>
              <a:t>を</a:t>
            </a:r>
            <a:r>
              <a:rPr dirty="0" sz="6200" spc="30">
                <a:solidFill>
                  <a:srgbClr val="7C0000"/>
                </a:solidFill>
                <a:latin typeface="ＭＳ Ｐ明朝"/>
                <a:cs typeface="ＭＳ Ｐ明朝"/>
              </a:rPr>
              <a:t>楽</a:t>
            </a:r>
            <a:r>
              <a:rPr dirty="0" sz="6200" spc="25">
                <a:solidFill>
                  <a:srgbClr val="7C0000"/>
                </a:solidFill>
                <a:latin typeface="ＭＳ Ｐ明朝"/>
                <a:cs typeface="ＭＳ Ｐ明朝"/>
              </a:rPr>
              <a:t>し</a:t>
            </a:r>
            <a:r>
              <a:rPr dirty="0" sz="6200" spc="30">
                <a:solidFill>
                  <a:srgbClr val="7C0000"/>
                </a:solidFill>
                <a:latin typeface="ＭＳ Ｐ明朝"/>
                <a:cs typeface="ＭＳ Ｐ明朝"/>
              </a:rPr>
              <a:t>む</a:t>
            </a:r>
            <a:r>
              <a:rPr dirty="0" sz="6200" spc="20">
                <a:solidFill>
                  <a:srgbClr val="7C0000"/>
                </a:solidFill>
                <a:latin typeface="ＭＳ Ｐ明朝"/>
                <a:cs typeface="ＭＳ Ｐ明朝"/>
              </a:rPr>
              <a:t>、</a:t>
            </a:r>
            <a:r>
              <a:rPr dirty="0" sz="6200" spc="30">
                <a:solidFill>
                  <a:srgbClr val="7C0000"/>
                </a:solidFill>
                <a:latin typeface="ＭＳ Ｐ明朝"/>
                <a:cs typeface="ＭＳ Ｐ明朝"/>
              </a:rPr>
              <a:t>癒</a:t>
            </a:r>
            <a:r>
              <a:rPr dirty="0" sz="6200" spc="25">
                <a:solidFill>
                  <a:srgbClr val="7C0000"/>
                </a:solidFill>
                <a:latin typeface="ＭＳ Ｐ明朝"/>
                <a:cs typeface="ＭＳ Ｐ明朝"/>
              </a:rPr>
              <a:t>し</a:t>
            </a:r>
            <a:r>
              <a:rPr dirty="0" sz="6200" spc="30">
                <a:solidFill>
                  <a:srgbClr val="7C0000"/>
                </a:solidFill>
                <a:latin typeface="ＭＳ Ｐ明朝"/>
                <a:cs typeface="ＭＳ Ｐ明朝"/>
              </a:rPr>
              <a:t>の家</a:t>
            </a:r>
            <a:endParaRPr sz="6200">
              <a:latin typeface="ＭＳ Ｐ明朝"/>
              <a:cs typeface="ＭＳ Ｐ明朝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445" y="9899142"/>
            <a:ext cx="13679169" cy="0"/>
          </a:xfrm>
          <a:custGeom>
            <a:avLst/>
            <a:gdLst/>
            <a:ahLst/>
            <a:cxnLst/>
            <a:rect l="l" t="t" r="r" b="b"/>
            <a:pathLst>
              <a:path w="13679169" h="0">
                <a:moveTo>
                  <a:pt x="0" y="0"/>
                </a:moveTo>
                <a:lnTo>
                  <a:pt x="13678662" y="0"/>
                </a:lnTo>
              </a:path>
            </a:pathLst>
          </a:custGeom>
          <a:ln w="71628">
            <a:solidFill>
              <a:srgbClr val="BE6E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0445" y="1079753"/>
            <a:ext cx="13679169" cy="0"/>
          </a:xfrm>
          <a:custGeom>
            <a:avLst/>
            <a:gdLst/>
            <a:ahLst/>
            <a:cxnLst/>
            <a:rect l="l" t="t" r="r" b="b"/>
            <a:pathLst>
              <a:path w="13679169" h="0">
                <a:moveTo>
                  <a:pt x="0" y="0"/>
                </a:moveTo>
                <a:lnTo>
                  <a:pt x="13678662" y="0"/>
                </a:lnTo>
              </a:path>
            </a:pathLst>
          </a:custGeom>
          <a:ln w="71628">
            <a:solidFill>
              <a:srgbClr val="BE6E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8378" y="562583"/>
            <a:ext cx="4750435" cy="4616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010660" algn="l"/>
              </a:tabLst>
            </a:pPr>
            <a:r>
              <a:rPr dirty="0" spc="5"/>
              <a:t>サンプル様邸新築⼯</a:t>
            </a:r>
            <a:r>
              <a:rPr dirty="0" spc="10"/>
              <a:t>事</a:t>
            </a:r>
            <a:r>
              <a:rPr dirty="0"/>
              <a:t>	</a:t>
            </a:r>
            <a:r>
              <a:rPr dirty="0" spc="5"/>
              <a:t>概要</a:t>
            </a:r>
          </a:p>
        </p:txBody>
      </p:sp>
      <p:sp>
        <p:nvSpPr>
          <p:cNvPr id="5" name="object 5"/>
          <p:cNvSpPr/>
          <p:nvPr/>
        </p:nvSpPr>
        <p:spPr>
          <a:xfrm>
            <a:off x="8127085" y="1821180"/>
            <a:ext cx="6659880" cy="4328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97411" y="7539990"/>
            <a:ext cx="2879725" cy="0"/>
          </a:xfrm>
          <a:custGeom>
            <a:avLst/>
            <a:gdLst/>
            <a:ahLst/>
            <a:cxnLst/>
            <a:rect l="l" t="t" r="r" b="b"/>
            <a:pathLst>
              <a:path w="2879725" h="0">
                <a:moveTo>
                  <a:pt x="0" y="0"/>
                </a:moveTo>
                <a:lnTo>
                  <a:pt x="287959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97411" y="7899654"/>
            <a:ext cx="2879725" cy="0"/>
          </a:xfrm>
          <a:custGeom>
            <a:avLst/>
            <a:gdLst/>
            <a:ahLst/>
            <a:cxnLst/>
            <a:rect l="l" t="t" r="r" b="b"/>
            <a:pathLst>
              <a:path w="2879725" h="0">
                <a:moveTo>
                  <a:pt x="0" y="0"/>
                </a:moveTo>
                <a:lnTo>
                  <a:pt x="287959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97411" y="7539990"/>
            <a:ext cx="2983230" cy="0"/>
          </a:xfrm>
          <a:custGeom>
            <a:avLst/>
            <a:gdLst/>
            <a:ahLst/>
            <a:cxnLst/>
            <a:rect l="l" t="t" r="r" b="b"/>
            <a:pathLst>
              <a:path w="2983230" h="0">
                <a:moveTo>
                  <a:pt x="2983229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97411" y="8260080"/>
            <a:ext cx="2983230" cy="0"/>
          </a:xfrm>
          <a:custGeom>
            <a:avLst/>
            <a:gdLst/>
            <a:ahLst/>
            <a:cxnLst/>
            <a:rect l="l" t="t" r="r" b="b"/>
            <a:pathLst>
              <a:path w="2983230" h="0">
                <a:moveTo>
                  <a:pt x="2983229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97411" y="7899654"/>
            <a:ext cx="2983230" cy="0"/>
          </a:xfrm>
          <a:custGeom>
            <a:avLst/>
            <a:gdLst/>
            <a:ahLst/>
            <a:cxnLst/>
            <a:rect l="l" t="t" r="r" b="b"/>
            <a:pathLst>
              <a:path w="2983230" h="0">
                <a:moveTo>
                  <a:pt x="2983229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97411" y="8260080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 h="0">
                <a:moveTo>
                  <a:pt x="0" y="0"/>
                </a:moveTo>
                <a:lnTo>
                  <a:pt x="89992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602820" y="6861031"/>
            <a:ext cx="606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游ゴシック"/>
                <a:cs typeface="游ゴシック"/>
              </a:rPr>
              <a:t>1F床⾯積</a:t>
            </a:r>
            <a:endParaRPr sz="1100">
              <a:latin typeface="游ゴシック"/>
              <a:cs typeface="游ゴシック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94437" y="7253467"/>
            <a:ext cx="606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游ゴシック"/>
                <a:cs typeface="游ゴシック"/>
              </a:rPr>
              <a:t>2F床⾯積</a:t>
            </a:r>
            <a:endParaRPr sz="1100">
              <a:latin typeface="游ゴシック"/>
              <a:cs typeface="游ゴシック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51688" y="7204821"/>
            <a:ext cx="902969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15">
                <a:latin typeface="游ゴシック"/>
                <a:cs typeface="游ゴシック"/>
              </a:rPr>
              <a:t>49.68㎡</a:t>
            </a:r>
            <a:endParaRPr sz="1950">
              <a:latin typeface="游ゴシック"/>
              <a:cs typeface="游ゴシック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51688" y="7567540"/>
            <a:ext cx="104330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15">
                <a:latin typeface="游ゴシック"/>
                <a:cs typeface="游ゴシック"/>
              </a:rPr>
              <a:t>104.33㎡</a:t>
            </a:r>
            <a:endParaRPr sz="1950">
              <a:latin typeface="游ゴシック"/>
              <a:cs typeface="游ゴシック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22630" y="7617696"/>
            <a:ext cx="5835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游ゴシック"/>
                <a:cs typeface="游ゴシック"/>
              </a:rPr>
              <a:t>延床⾯積</a:t>
            </a:r>
            <a:endParaRPr sz="1100">
              <a:latin typeface="游ゴシック"/>
              <a:cs typeface="游ゴシック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84711" y="6842102"/>
            <a:ext cx="290830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79169" algn="l"/>
                <a:tab pos="2312670" algn="l"/>
              </a:tabLst>
            </a:pPr>
            <a:r>
              <a:rPr dirty="0" u="sng" sz="195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游ゴシック"/>
                <a:cs typeface="游ゴシック"/>
              </a:rPr>
              <a:t>54.65</a:t>
            </a:r>
            <a:r>
              <a:rPr dirty="0" u="sng" sz="1950" spc="30">
                <a:uFill>
                  <a:solidFill>
                    <a:srgbClr val="000000"/>
                  </a:solidFill>
                </a:uFill>
                <a:latin typeface="游ゴシック"/>
                <a:cs typeface="游ゴシック"/>
              </a:rPr>
              <a:t>㎡	</a:t>
            </a:r>
            <a:r>
              <a:rPr dirty="0" u="sng" baseline="-8547" sz="1950">
                <a:uFill>
                  <a:solidFill>
                    <a:srgbClr val="000000"/>
                  </a:solidFill>
                </a:uFill>
                <a:latin typeface="游ゴシック"/>
                <a:cs typeface="游ゴシック"/>
              </a:rPr>
              <a:t>16.53</a:t>
            </a:r>
            <a:r>
              <a:rPr dirty="0" u="sng" baseline="-8547" sz="1950" spc="15">
                <a:uFill>
                  <a:solidFill>
                    <a:srgbClr val="000000"/>
                  </a:solidFill>
                </a:uFill>
                <a:latin typeface="游ゴシック"/>
                <a:cs typeface="游ゴシック"/>
              </a:rPr>
              <a:t>坪</a:t>
            </a:r>
            <a:endParaRPr baseline="-8547" sz="1950">
              <a:latin typeface="游ゴシック"/>
              <a:cs typeface="游ゴシック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790514" y="7308700"/>
            <a:ext cx="60833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latin typeface="游ゴシック"/>
                <a:cs typeface="游ゴシック"/>
              </a:rPr>
              <a:t>15.02</a:t>
            </a:r>
            <a:r>
              <a:rPr dirty="0" sz="1300" spc="10">
                <a:latin typeface="游ゴシック"/>
                <a:cs typeface="游ゴシック"/>
              </a:rPr>
              <a:t>坪</a:t>
            </a:r>
            <a:endParaRPr sz="1300">
              <a:latin typeface="游ゴシック"/>
              <a:cs typeface="游ゴシック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88235" y="7664560"/>
            <a:ext cx="60833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latin typeface="游ゴシック"/>
                <a:cs typeface="游ゴシック"/>
              </a:rPr>
              <a:t>31.55</a:t>
            </a:r>
            <a:r>
              <a:rPr dirty="0" sz="1300" spc="10">
                <a:latin typeface="游ゴシック"/>
                <a:cs typeface="游ゴシック"/>
              </a:rPr>
              <a:t>坪</a:t>
            </a:r>
            <a:endParaRPr sz="1300">
              <a:latin typeface="游ゴシック"/>
              <a:cs typeface="游ゴシック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7744" y="9597396"/>
            <a:ext cx="8324215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5">
                <a:solidFill>
                  <a:srgbClr val="FF0000"/>
                </a:solidFill>
                <a:latin typeface="游ゴシック"/>
                <a:cs typeface="游ゴシック"/>
              </a:rPr>
              <a:t>当プレゼンシートに記載されている図⾯は、お施主様とイメージを共有し、コミュニケーションを図る為の概略となっており、正式なものではありません。変更・修正される可能性が⼗分にありますのでご留意ください。</a:t>
            </a:r>
            <a:endParaRPr sz="650">
              <a:latin typeface="游ゴシック"/>
              <a:cs typeface="游ゴシック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453211" y="7920333"/>
            <a:ext cx="104330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15">
                <a:latin typeface="游ゴシック"/>
                <a:cs typeface="游ゴシック"/>
              </a:rPr>
              <a:t>153.19㎡</a:t>
            </a:r>
            <a:endParaRPr sz="1950">
              <a:latin typeface="游ゴシック"/>
              <a:cs typeface="游ゴシック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791283" y="7996018"/>
            <a:ext cx="60833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latin typeface="游ゴシック"/>
                <a:cs typeface="游ゴシック"/>
              </a:rPr>
              <a:t>46.33</a:t>
            </a:r>
            <a:r>
              <a:rPr dirty="0" sz="1300" spc="10">
                <a:latin typeface="游ゴシック"/>
                <a:cs typeface="游ゴシック"/>
              </a:rPr>
              <a:t>坪</a:t>
            </a:r>
            <a:endParaRPr sz="1300">
              <a:latin typeface="游ゴシック"/>
              <a:cs typeface="游ゴシック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614249" y="7993363"/>
            <a:ext cx="5835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游ゴシック"/>
                <a:cs typeface="游ゴシック"/>
              </a:rPr>
              <a:t>敷地⾯積</a:t>
            </a:r>
            <a:endParaRPr sz="1100">
              <a:latin typeface="游ゴシック"/>
              <a:cs typeface="游ゴシック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47378" y="6811008"/>
            <a:ext cx="8369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ＭＳ Ｐゴシック"/>
                <a:cs typeface="ＭＳ Ｐゴシック"/>
              </a:rPr>
              <a:t>1階部屋床面積表</a:t>
            </a:r>
            <a:endParaRPr sz="850">
              <a:latin typeface="ＭＳ Ｐゴシック"/>
              <a:cs typeface="ＭＳ Ｐゴシック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8456650" y="6962013"/>
          <a:ext cx="1306195" cy="1986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845"/>
                <a:gridCol w="503555"/>
              </a:tblGrid>
              <a:tr h="1798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部屋名称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床面積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1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玄関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2.48</a:t>
                      </a:r>
                      <a:r>
                        <a:rPr dirty="0" sz="550" spc="-15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1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廊下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2.48</a:t>
                      </a:r>
                      <a:r>
                        <a:rPr dirty="0" sz="550" spc="-15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1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収納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1.36</a:t>
                      </a:r>
                      <a:r>
                        <a:rPr dirty="0" sz="550" spc="-15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1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 spc="-5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Ｌ．Ｄ．Ｋ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26.49</a:t>
                      </a:r>
                      <a:r>
                        <a:rPr dirty="0" sz="550" spc="-15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1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収納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1.65</a:t>
                      </a:r>
                      <a:r>
                        <a:rPr dirty="0" sz="550" spc="-15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1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洋室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8.57</a:t>
                      </a:r>
                      <a:r>
                        <a:rPr dirty="0" sz="550" spc="-15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1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浴室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3.31</a:t>
                      </a:r>
                      <a:r>
                        <a:rPr dirty="0" sz="550" spc="-15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1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洗面所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4.96</a:t>
                      </a:r>
                      <a:r>
                        <a:rPr dirty="0" sz="550" spc="-15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1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トイ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レ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1.65</a:t>
                      </a:r>
                      <a:r>
                        <a:rPr dirty="0" sz="550" spc="-15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1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 spc="-5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室内階段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3.31</a:t>
                      </a:r>
                      <a:r>
                        <a:rPr dirty="0" sz="550" spc="-15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10067390" y="6811008"/>
            <a:ext cx="8369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ＭＳ Ｐゴシック"/>
                <a:cs typeface="ＭＳ Ｐゴシック"/>
              </a:rPr>
              <a:t>2階部屋床面積表</a:t>
            </a:r>
            <a:endParaRPr sz="850">
              <a:latin typeface="ＭＳ Ｐゴシック"/>
              <a:cs typeface="ＭＳ Ｐゴシック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10076662" y="6962013"/>
          <a:ext cx="1306195" cy="1986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845"/>
                <a:gridCol w="503555"/>
              </a:tblGrid>
              <a:tr h="1798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部屋名称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137160">
                        <a:lnSpc>
                          <a:spcPct val="100000"/>
                        </a:lnSpc>
                      </a:pP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床面積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2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収納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10033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3.31</a:t>
                      </a:r>
                      <a:r>
                        <a:rPr dirty="0" sz="550" spc="-9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2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収納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10033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1.65</a:t>
                      </a:r>
                      <a:r>
                        <a:rPr dirty="0" sz="550" spc="-9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2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WIC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10033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3.31</a:t>
                      </a:r>
                      <a:r>
                        <a:rPr dirty="0" sz="550" spc="-9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2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廊下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10033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9.10</a:t>
                      </a:r>
                      <a:r>
                        <a:rPr dirty="0" sz="550" spc="-9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2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洋室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10033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7.45</a:t>
                      </a:r>
                      <a:r>
                        <a:rPr dirty="0" sz="550" spc="-9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2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収納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10033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1.65</a:t>
                      </a:r>
                      <a:r>
                        <a:rPr dirty="0" sz="550" spc="-9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2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収納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100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0.82</a:t>
                      </a:r>
                      <a:r>
                        <a:rPr dirty="0" sz="550" spc="-9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2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 spc="-5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ﾄｲﾚ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100330">
                        <a:lnSpc>
                          <a:spcPct val="100000"/>
                        </a:lnSpc>
                      </a:pP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1.65</a:t>
                      </a:r>
                      <a:r>
                        <a:rPr dirty="0" sz="550" spc="-85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2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寝室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10033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9.93</a:t>
                      </a:r>
                      <a:r>
                        <a:rPr dirty="0" sz="550" spc="-9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2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階</a:t>
                      </a:r>
                      <a:r>
                        <a:rPr dirty="0" sz="55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洋室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100330">
                        <a:lnSpc>
                          <a:spcPct val="100000"/>
                        </a:lnSpc>
                      </a:pPr>
                      <a:r>
                        <a:rPr dirty="0" sz="550" spc="5">
                          <a:latin typeface="ＭＳ Ｐゴシック"/>
                          <a:cs typeface="ＭＳ Ｐゴシック"/>
                        </a:rPr>
                        <a:t>7.45</a:t>
                      </a:r>
                      <a:r>
                        <a:rPr dirty="0" sz="550" spc="-90">
                          <a:latin typeface="ＭＳ Ｐゴシック"/>
                          <a:cs typeface="ＭＳ Ｐゴシック"/>
                        </a:rPr>
                        <a:t> </a:t>
                      </a:r>
                      <a:r>
                        <a:rPr dirty="0" sz="550" spc="10">
                          <a:latin typeface="ＭＳ Ｐゴシック"/>
                          <a:cs typeface="ＭＳ Ｐゴシック"/>
                        </a:rPr>
                        <a:t>㎡</a:t>
                      </a:r>
                      <a:endParaRPr sz="55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8" name="object 28"/>
          <p:cNvSpPr/>
          <p:nvPr/>
        </p:nvSpPr>
        <p:spPr>
          <a:xfrm>
            <a:off x="1991786" y="1688141"/>
            <a:ext cx="4227681" cy="7248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pc="-15"/>
              <a:t>建築予定地：神奈川県厚⽊市森の⾥</a:t>
            </a:r>
            <a:r>
              <a:rPr dirty="0" spc="-10"/>
              <a:t>5-6-5         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17475" y="10200936"/>
            <a:ext cx="2767330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z="1550" spc="-15">
                <a:latin typeface="游ゴシック"/>
                <a:cs typeface="游ゴシック"/>
              </a:rPr>
              <a:t>物件名：サンプル様邸新築⼯事</a:t>
            </a:r>
            <a:endParaRPr sz="1550">
              <a:latin typeface="游ゴシック"/>
              <a:cs typeface="游ゴシック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pc="-15"/>
              <a:t>弊社担当：⽚岡健太郎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445" y="9899142"/>
            <a:ext cx="13679169" cy="0"/>
          </a:xfrm>
          <a:custGeom>
            <a:avLst/>
            <a:gdLst/>
            <a:ahLst/>
            <a:cxnLst/>
            <a:rect l="l" t="t" r="r" b="b"/>
            <a:pathLst>
              <a:path w="13679169" h="0">
                <a:moveTo>
                  <a:pt x="0" y="0"/>
                </a:moveTo>
                <a:lnTo>
                  <a:pt x="13678662" y="0"/>
                </a:lnTo>
              </a:path>
            </a:pathLst>
          </a:custGeom>
          <a:ln w="71628">
            <a:solidFill>
              <a:srgbClr val="BE6E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0445" y="1079753"/>
            <a:ext cx="13679169" cy="0"/>
          </a:xfrm>
          <a:custGeom>
            <a:avLst/>
            <a:gdLst/>
            <a:ahLst/>
            <a:cxnLst/>
            <a:rect l="l" t="t" r="r" b="b"/>
            <a:pathLst>
              <a:path w="13679169" h="0">
                <a:moveTo>
                  <a:pt x="0" y="0"/>
                </a:moveTo>
                <a:lnTo>
                  <a:pt x="13678662" y="0"/>
                </a:lnTo>
              </a:path>
            </a:pathLst>
          </a:custGeom>
          <a:ln w="71628">
            <a:solidFill>
              <a:srgbClr val="BE6E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5236" y="561821"/>
            <a:ext cx="3660140" cy="4616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サンプル様邸新築⼯事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13344" y="561821"/>
            <a:ext cx="2206625" cy="4616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5">
                <a:latin typeface="游ゴシック"/>
                <a:cs typeface="游ゴシック"/>
              </a:rPr>
              <a:t>外観イメージ</a:t>
            </a:r>
            <a:endParaRPr sz="2850">
              <a:latin typeface="游ゴシック"/>
              <a:cs typeface="游ゴシック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0402" y="5525249"/>
            <a:ext cx="320040" cy="54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25"/>
              </a:lnSpc>
            </a:pPr>
            <a:r>
              <a:rPr dirty="0" sz="400" spc="100">
                <a:latin typeface="ＭＳ ゴシック"/>
                <a:cs typeface="ＭＳ ゴシック"/>
              </a:rPr>
              <a:t>片岡健太</a:t>
            </a:r>
            <a:r>
              <a:rPr dirty="0" sz="400" spc="25">
                <a:latin typeface="ＭＳ ゴシック"/>
                <a:cs typeface="ＭＳ ゴシック"/>
              </a:rPr>
              <a:t>郎</a:t>
            </a:r>
            <a:r>
              <a:rPr dirty="0" sz="400" spc="-125">
                <a:latin typeface="ＭＳ ゴシック"/>
                <a:cs typeface="ＭＳ ゴシック"/>
              </a:rPr>
              <a:t> </a:t>
            </a:r>
            <a:endParaRPr sz="400">
              <a:latin typeface="ＭＳ ゴシック"/>
              <a:cs typeface="ＭＳ ゴシック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9639" y="1259585"/>
            <a:ext cx="12771119" cy="8301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447378" y="526253"/>
            <a:ext cx="617791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0">
                <a:solidFill>
                  <a:srgbClr val="A5660B"/>
                </a:solidFill>
                <a:latin typeface="游明朝 Light"/>
                <a:cs typeface="游明朝 Light"/>
              </a:rPr>
              <a:t>「ただいま」が楽しみになる、⽞関までの数歩。</a:t>
            </a:r>
            <a:endParaRPr sz="2200">
              <a:latin typeface="游明朝 Light"/>
              <a:cs typeface="游明朝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pc="-15"/>
              <a:t>建築予定地：神奈川県厚⽊市森の⾥</a:t>
            </a:r>
            <a:r>
              <a:rPr dirty="0" spc="-10"/>
              <a:t>5-6-5        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7475" y="10200936"/>
            <a:ext cx="2767330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z="1550" spc="-15">
                <a:latin typeface="游ゴシック"/>
                <a:cs typeface="游ゴシック"/>
              </a:rPr>
              <a:t>物件名：サンプル様邸新築⼯事</a:t>
            </a:r>
            <a:endParaRPr sz="1550">
              <a:latin typeface="游ゴシック"/>
              <a:cs typeface="游ゴシック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pc="-15"/>
              <a:t>弊社担当：⽚岡健太郎       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7744" y="9597396"/>
            <a:ext cx="8324215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5">
                <a:solidFill>
                  <a:srgbClr val="FF0000"/>
                </a:solidFill>
                <a:latin typeface="游ゴシック"/>
                <a:cs typeface="游ゴシック"/>
              </a:rPr>
              <a:t>当プレゼンシートに記載されている図⾯は、お施主様とイメージを共有し、コミュニケーションを図る為の概略となっており、正式なものではありません。変更・修正される可能性が⼗分にありますのでご留意ください。</a:t>
            </a:r>
            <a:endParaRPr sz="650">
              <a:latin typeface="游ゴシック"/>
              <a:cs typeface="游ゴシック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445" y="9899142"/>
            <a:ext cx="13679169" cy="0"/>
          </a:xfrm>
          <a:custGeom>
            <a:avLst/>
            <a:gdLst/>
            <a:ahLst/>
            <a:cxnLst/>
            <a:rect l="l" t="t" r="r" b="b"/>
            <a:pathLst>
              <a:path w="13679169" h="0">
                <a:moveTo>
                  <a:pt x="0" y="0"/>
                </a:moveTo>
                <a:lnTo>
                  <a:pt x="13678662" y="0"/>
                </a:lnTo>
              </a:path>
            </a:pathLst>
          </a:custGeom>
          <a:ln w="71628">
            <a:solidFill>
              <a:srgbClr val="BE6E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0445" y="1079753"/>
            <a:ext cx="13679169" cy="0"/>
          </a:xfrm>
          <a:custGeom>
            <a:avLst/>
            <a:gdLst/>
            <a:ahLst/>
            <a:cxnLst/>
            <a:rect l="l" t="t" r="r" b="b"/>
            <a:pathLst>
              <a:path w="13679169" h="0">
                <a:moveTo>
                  <a:pt x="0" y="0"/>
                </a:moveTo>
                <a:lnTo>
                  <a:pt x="13678662" y="0"/>
                </a:lnTo>
              </a:path>
            </a:pathLst>
          </a:custGeom>
          <a:ln w="71628">
            <a:solidFill>
              <a:srgbClr val="BE6E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5236" y="561821"/>
            <a:ext cx="3660140" cy="4616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サンプル様邸新築⼯事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13344" y="561821"/>
            <a:ext cx="2206625" cy="4616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5">
                <a:latin typeface="游ゴシック"/>
                <a:cs typeface="游ゴシック"/>
              </a:rPr>
              <a:t>内観イメージ</a:t>
            </a:r>
            <a:endParaRPr sz="2850">
              <a:latin typeface="游ゴシック"/>
              <a:cs typeface="游ゴシック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0402" y="5525249"/>
            <a:ext cx="320040" cy="54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25"/>
              </a:lnSpc>
            </a:pPr>
            <a:r>
              <a:rPr dirty="0" sz="400" spc="100">
                <a:latin typeface="ＭＳ ゴシック"/>
                <a:cs typeface="ＭＳ ゴシック"/>
              </a:rPr>
              <a:t>片岡健太</a:t>
            </a:r>
            <a:r>
              <a:rPr dirty="0" sz="400" spc="25">
                <a:latin typeface="ＭＳ ゴシック"/>
                <a:cs typeface="ＭＳ ゴシック"/>
              </a:rPr>
              <a:t>郎</a:t>
            </a:r>
            <a:r>
              <a:rPr dirty="0" sz="400" spc="-125">
                <a:latin typeface="ＭＳ ゴシック"/>
                <a:cs typeface="ＭＳ ゴシック"/>
              </a:rPr>
              <a:t> </a:t>
            </a:r>
            <a:endParaRPr sz="400">
              <a:latin typeface="ＭＳ ゴシック"/>
              <a:cs typeface="ＭＳ ゴシック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9639" y="1259585"/>
            <a:ext cx="12771119" cy="8301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881716" y="565115"/>
            <a:ext cx="505968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0">
                <a:solidFill>
                  <a:srgbClr val="A5660B"/>
                </a:solidFill>
                <a:latin typeface="游明朝 Light"/>
                <a:cs typeface="游明朝 Light"/>
              </a:rPr>
              <a:t>休⽇はここにいたい、そう思える空間。</a:t>
            </a:r>
            <a:endParaRPr sz="2200">
              <a:latin typeface="游明朝 Light"/>
              <a:cs typeface="游明朝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pc="-15"/>
              <a:t>建築予定地：神奈川県厚⽊市森の⾥</a:t>
            </a:r>
            <a:r>
              <a:rPr dirty="0" spc="-10"/>
              <a:t>5-6-5        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7475" y="10200936"/>
            <a:ext cx="2767330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z="1550" spc="-15">
                <a:latin typeface="游ゴシック"/>
                <a:cs typeface="游ゴシック"/>
              </a:rPr>
              <a:t>物件名：サンプル様邸新築⼯事</a:t>
            </a:r>
            <a:endParaRPr sz="1550">
              <a:latin typeface="游ゴシック"/>
              <a:cs typeface="游ゴシック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pc="-15"/>
              <a:t>弊社担当：⽚岡健太郎       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7744" y="9597396"/>
            <a:ext cx="8324215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5">
                <a:solidFill>
                  <a:srgbClr val="FF0000"/>
                </a:solidFill>
                <a:latin typeface="游ゴシック"/>
                <a:cs typeface="游ゴシック"/>
              </a:rPr>
              <a:t>当プレゼンシートに記載されている図⾯は、お施主様とイメージを共有し、コミュニケーションを図る為の概略となっており、正式なものではありません。変更・修正される可能性が⼗分にありますのでご留意ください。</a:t>
            </a:r>
            <a:endParaRPr sz="650">
              <a:latin typeface="游ゴシック"/>
              <a:cs typeface="游ゴシック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445" y="1079753"/>
            <a:ext cx="13679169" cy="0"/>
          </a:xfrm>
          <a:custGeom>
            <a:avLst/>
            <a:gdLst/>
            <a:ahLst/>
            <a:cxnLst/>
            <a:rect l="l" t="t" r="r" b="b"/>
            <a:pathLst>
              <a:path w="13679169" h="0">
                <a:moveTo>
                  <a:pt x="0" y="0"/>
                </a:moveTo>
                <a:lnTo>
                  <a:pt x="13678662" y="0"/>
                </a:lnTo>
              </a:path>
            </a:pathLst>
          </a:custGeom>
          <a:ln w="71628">
            <a:solidFill>
              <a:srgbClr val="BE6E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0445" y="9899142"/>
            <a:ext cx="13679169" cy="0"/>
          </a:xfrm>
          <a:custGeom>
            <a:avLst/>
            <a:gdLst/>
            <a:ahLst/>
            <a:cxnLst/>
            <a:rect l="l" t="t" r="r" b="b"/>
            <a:pathLst>
              <a:path w="13679169" h="0">
                <a:moveTo>
                  <a:pt x="0" y="0"/>
                </a:moveTo>
                <a:lnTo>
                  <a:pt x="13678662" y="0"/>
                </a:lnTo>
              </a:path>
            </a:pathLst>
          </a:custGeom>
          <a:ln w="71628">
            <a:solidFill>
              <a:srgbClr val="BE6E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3044" y="561821"/>
            <a:ext cx="3660140" cy="4616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サンプル様邸新築⼯事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01151" y="561821"/>
            <a:ext cx="1538605" cy="4616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5">
                <a:latin typeface="游ゴシック"/>
                <a:cs typeface="游ゴシック"/>
              </a:rPr>
              <a:t>1F平⾯図</a:t>
            </a:r>
            <a:endParaRPr sz="2850">
              <a:latin typeface="游ゴシック"/>
              <a:cs typeface="游ゴシック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744" y="9597396"/>
            <a:ext cx="8324215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5">
                <a:solidFill>
                  <a:srgbClr val="FF0000"/>
                </a:solidFill>
                <a:latin typeface="游ゴシック"/>
                <a:cs typeface="游ゴシック"/>
              </a:rPr>
              <a:t>当プレゼンシートに記載されている図⾯は、お施主様とイメージを共有し、コミュニケーションを図る為の概略となっており、正式なものではありません。変更・修正される可能性が⼗分にありますのでご留意ください。</a:t>
            </a:r>
            <a:endParaRPr sz="650">
              <a:latin typeface="游ゴシック"/>
              <a:cs typeface="游ゴシック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90671" y="3338321"/>
            <a:ext cx="200660" cy="1371600"/>
          </a:xfrm>
          <a:custGeom>
            <a:avLst/>
            <a:gdLst/>
            <a:ahLst/>
            <a:cxnLst/>
            <a:rect l="l" t="t" r="r" b="b"/>
            <a:pathLst>
              <a:path w="200660" h="1371600">
                <a:moveTo>
                  <a:pt x="0" y="0"/>
                </a:moveTo>
                <a:lnTo>
                  <a:pt x="0" y="1371600"/>
                </a:lnTo>
                <a:lnTo>
                  <a:pt x="200406" y="137160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90671" y="3338321"/>
            <a:ext cx="200660" cy="1371600"/>
          </a:xfrm>
          <a:custGeom>
            <a:avLst/>
            <a:gdLst/>
            <a:ahLst/>
            <a:cxnLst/>
            <a:rect l="l" t="t" r="r" b="b"/>
            <a:pathLst>
              <a:path w="200660" h="1371600">
                <a:moveTo>
                  <a:pt x="200405" y="0"/>
                </a:moveTo>
                <a:lnTo>
                  <a:pt x="0" y="0"/>
                </a:lnTo>
                <a:lnTo>
                  <a:pt x="0" y="137160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98875" y="3338321"/>
            <a:ext cx="0" cy="1371600"/>
          </a:xfrm>
          <a:custGeom>
            <a:avLst/>
            <a:gdLst/>
            <a:ahLst/>
            <a:cxnLst/>
            <a:rect l="l" t="t" r="r" b="b"/>
            <a:pathLst>
              <a:path w="0"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90671" y="3338321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40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90671" y="3446526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40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90671" y="3553967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40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90671" y="3662171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40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90671" y="3770376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40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90671" y="3878579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40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90671" y="3986021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40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90671" y="4094226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40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290671" y="4202429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40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90671" y="4309871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40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90671" y="4418076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40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90671" y="4526279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40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90671" y="4634484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40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90671" y="3338321"/>
            <a:ext cx="0" cy="1371600"/>
          </a:xfrm>
          <a:custGeom>
            <a:avLst/>
            <a:gdLst/>
            <a:ahLst/>
            <a:cxnLst/>
            <a:rect l="l" t="t" r="r" b="b"/>
            <a:pathLst>
              <a:path w="0"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90671" y="3338321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200405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91077" y="3338321"/>
            <a:ext cx="327660" cy="1371600"/>
          </a:xfrm>
          <a:custGeom>
            <a:avLst/>
            <a:gdLst/>
            <a:ahLst/>
            <a:cxnLst/>
            <a:rect l="l" t="t" r="r" b="b"/>
            <a:pathLst>
              <a:path w="327660" h="1371600">
                <a:moveTo>
                  <a:pt x="0" y="0"/>
                </a:moveTo>
                <a:lnTo>
                  <a:pt x="0" y="1371600"/>
                </a:lnTo>
                <a:lnTo>
                  <a:pt x="327660" y="137160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491077" y="3338321"/>
            <a:ext cx="327660" cy="1371600"/>
          </a:xfrm>
          <a:custGeom>
            <a:avLst/>
            <a:gdLst/>
            <a:ahLst/>
            <a:cxnLst/>
            <a:rect l="l" t="t" r="r" b="b"/>
            <a:pathLst>
              <a:path w="327660" h="1371600">
                <a:moveTo>
                  <a:pt x="327660" y="0"/>
                </a:moveTo>
                <a:lnTo>
                  <a:pt x="0" y="0"/>
                </a:lnTo>
                <a:lnTo>
                  <a:pt x="0" y="137160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599281" y="3338321"/>
            <a:ext cx="0" cy="436245"/>
          </a:xfrm>
          <a:custGeom>
            <a:avLst/>
            <a:gdLst/>
            <a:ahLst/>
            <a:cxnLst/>
            <a:rect l="l" t="t" r="r" b="b"/>
            <a:pathLst>
              <a:path w="0" h="436245">
                <a:moveTo>
                  <a:pt x="0" y="0"/>
                </a:moveTo>
                <a:lnTo>
                  <a:pt x="0" y="43586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599281" y="4054602"/>
            <a:ext cx="0" cy="655320"/>
          </a:xfrm>
          <a:custGeom>
            <a:avLst/>
            <a:gdLst/>
            <a:ahLst/>
            <a:cxnLst/>
            <a:rect l="l" t="t" r="r" b="b"/>
            <a:pathLst>
              <a:path w="0" h="655320">
                <a:moveTo>
                  <a:pt x="0" y="0"/>
                </a:moveTo>
                <a:lnTo>
                  <a:pt x="0" y="65532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07485" y="3338321"/>
            <a:ext cx="0" cy="436245"/>
          </a:xfrm>
          <a:custGeom>
            <a:avLst/>
            <a:gdLst/>
            <a:ahLst/>
            <a:cxnLst/>
            <a:rect l="l" t="t" r="r" b="b"/>
            <a:pathLst>
              <a:path w="0" h="436245">
                <a:moveTo>
                  <a:pt x="0" y="0"/>
                </a:moveTo>
                <a:lnTo>
                  <a:pt x="0" y="43586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707485" y="4197858"/>
            <a:ext cx="0" cy="512445"/>
          </a:xfrm>
          <a:custGeom>
            <a:avLst/>
            <a:gdLst/>
            <a:ahLst/>
            <a:cxnLst/>
            <a:rect l="l" t="t" r="r" b="b"/>
            <a:pathLst>
              <a:path w="0" h="512445">
                <a:moveTo>
                  <a:pt x="0" y="0"/>
                </a:moveTo>
                <a:lnTo>
                  <a:pt x="0" y="51206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815689" y="3338321"/>
            <a:ext cx="0" cy="436245"/>
          </a:xfrm>
          <a:custGeom>
            <a:avLst/>
            <a:gdLst/>
            <a:ahLst/>
            <a:cxnLst/>
            <a:rect l="l" t="t" r="r" b="b"/>
            <a:pathLst>
              <a:path w="0" h="436245">
                <a:moveTo>
                  <a:pt x="0" y="0"/>
                </a:moveTo>
                <a:lnTo>
                  <a:pt x="0" y="43586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815689" y="4280915"/>
            <a:ext cx="0" cy="429259"/>
          </a:xfrm>
          <a:custGeom>
            <a:avLst/>
            <a:gdLst/>
            <a:ahLst/>
            <a:cxnLst/>
            <a:rect l="l" t="t" r="r" b="b"/>
            <a:pathLst>
              <a:path w="0" h="429260">
                <a:moveTo>
                  <a:pt x="0" y="0"/>
                </a:moveTo>
                <a:lnTo>
                  <a:pt x="0" y="42900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923131" y="3446526"/>
            <a:ext cx="0" cy="327660"/>
          </a:xfrm>
          <a:custGeom>
            <a:avLst/>
            <a:gdLst/>
            <a:ahLst/>
            <a:cxnLst/>
            <a:rect l="l" t="t" r="r" b="b"/>
            <a:pathLst>
              <a:path w="0" h="327660">
                <a:moveTo>
                  <a:pt x="0" y="0"/>
                </a:moveTo>
                <a:lnTo>
                  <a:pt x="0" y="32766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923131" y="4331970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25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031335" y="3446526"/>
            <a:ext cx="0" cy="327660"/>
          </a:xfrm>
          <a:custGeom>
            <a:avLst/>
            <a:gdLst/>
            <a:ahLst/>
            <a:cxnLst/>
            <a:rect l="l" t="t" r="r" b="b"/>
            <a:pathLst>
              <a:path w="0" h="327660">
                <a:moveTo>
                  <a:pt x="0" y="0"/>
                </a:moveTo>
                <a:lnTo>
                  <a:pt x="0" y="32766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031335" y="4358640"/>
            <a:ext cx="0" cy="22225"/>
          </a:xfrm>
          <a:custGeom>
            <a:avLst/>
            <a:gdLst/>
            <a:ahLst/>
            <a:cxnLst/>
            <a:rect l="l" t="t" r="r" b="b"/>
            <a:pathLst>
              <a:path w="0" h="22225">
                <a:moveTo>
                  <a:pt x="0" y="0"/>
                </a:moveTo>
                <a:lnTo>
                  <a:pt x="0" y="2209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139539" y="3446526"/>
            <a:ext cx="0" cy="1202055"/>
          </a:xfrm>
          <a:custGeom>
            <a:avLst/>
            <a:gdLst/>
            <a:ahLst/>
            <a:cxnLst/>
            <a:rect l="l" t="t" r="r" b="b"/>
            <a:pathLst>
              <a:path w="0" h="1202054">
                <a:moveTo>
                  <a:pt x="0" y="0"/>
                </a:moveTo>
                <a:lnTo>
                  <a:pt x="0" y="120167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91077" y="3338321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 h="0">
                <a:moveTo>
                  <a:pt x="0" y="0"/>
                </a:moveTo>
                <a:lnTo>
                  <a:pt x="32766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491077" y="3446526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 h="0">
                <a:moveTo>
                  <a:pt x="0" y="0"/>
                </a:moveTo>
                <a:lnTo>
                  <a:pt x="32766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491077" y="3553967"/>
            <a:ext cx="655320" cy="0"/>
          </a:xfrm>
          <a:custGeom>
            <a:avLst/>
            <a:gdLst/>
            <a:ahLst/>
            <a:cxnLst/>
            <a:rect l="l" t="t" r="r" b="b"/>
            <a:pathLst>
              <a:path w="655320" h="0">
                <a:moveTo>
                  <a:pt x="0" y="0"/>
                </a:moveTo>
                <a:lnTo>
                  <a:pt x="65532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491077" y="3662171"/>
            <a:ext cx="655320" cy="0"/>
          </a:xfrm>
          <a:custGeom>
            <a:avLst/>
            <a:gdLst/>
            <a:ahLst/>
            <a:cxnLst/>
            <a:rect l="l" t="t" r="r" b="b"/>
            <a:pathLst>
              <a:path w="655320" h="0">
                <a:moveTo>
                  <a:pt x="0" y="0"/>
                </a:moveTo>
                <a:lnTo>
                  <a:pt x="65532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491077" y="3770376"/>
            <a:ext cx="655320" cy="0"/>
          </a:xfrm>
          <a:custGeom>
            <a:avLst/>
            <a:gdLst/>
            <a:ahLst/>
            <a:cxnLst/>
            <a:rect l="l" t="t" r="r" b="b"/>
            <a:pathLst>
              <a:path w="655320" h="0">
                <a:moveTo>
                  <a:pt x="0" y="0"/>
                </a:moveTo>
                <a:lnTo>
                  <a:pt x="65532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491077" y="387857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21251" y="387857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14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491077" y="3986021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21251" y="398602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14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491077" y="4094226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 h="0">
                <a:moveTo>
                  <a:pt x="0" y="0"/>
                </a:moveTo>
                <a:lnTo>
                  <a:pt x="13182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21251" y="409422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14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491077" y="4202429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 h="0">
                <a:moveTo>
                  <a:pt x="0" y="0"/>
                </a:moveTo>
                <a:lnTo>
                  <a:pt x="220979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21251" y="42024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14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491077" y="4309871"/>
            <a:ext cx="379730" cy="0"/>
          </a:xfrm>
          <a:custGeom>
            <a:avLst/>
            <a:gdLst/>
            <a:ahLst/>
            <a:cxnLst/>
            <a:rect l="l" t="t" r="r" b="b"/>
            <a:pathLst>
              <a:path w="379729" h="0">
                <a:moveTo>
                  <a:pt x="0" y="0"/>
                </a:moveTo>
                <a:lnTo>
                  <a:pt x="37947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21251" y="430987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14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491077" y="4418076"/>
            <a:ext cx="464184" cy="0"/>
          </a:xfrm>
          <a:custGeom>
            <a:avLst/>
            <a:gdLst/>
            <a:ahLst/>
            <a:cxnLst/>
            <a:rect l="l" t="t" r="r" b="b"/>
            <a:pathLst>
              <a:path w="464185" h="0">
                <a:moveTo>
                  <a:pt x="0" y="0"/>
                </a:moveTo>
                <a:lnTo>
                  <a:pt x="464058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121251" y="441807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14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491077" y="4526279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 h="0">
                <a:moveTo>
                  <a:pt x="0" y="0"/>
                </a:moveTo>
                <a:lnTo>
                  <a:pt x="36804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121251" y="452627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14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491077" y="4634484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 h="0">
                <a:moveTo>
                  <a:pt x="0" y="0"/>
                </a:moveTo>
                <a:lnTo>
                  <a:pt x="33604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121251" y="463448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14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491077" y="3338321"/>
            <a:ext cx="327660" cy="1371600"/>
          </a:xfrm>
          <a:custGeom>
            <a:avLst/>
            <a:gdLst/>
            <a:ahLst/>
            <a:cxnLst/>
            <a:rect l="l" t="t" r="r" b="b"/>
            <a:pathLst>
              <a:path w="327660" h="1371600">
                <a:moveTo>
                  <a:pt x="0" y="0"/>
                </a:moveTo>
                <a:lnTo>
                  <a:pt x="0" y="1371600"/>
                </a:lnTo>
                <a:lnTo>
                  <a:pt x="327660" y="137160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491077" y="3338321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 h="0">
                <a:moveTo>
                  <a:pt x="327660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138515" y="7391400"/>
            <a:ext cx="982980" cy="660400"/>
          </a:xfrm>
          <a:custGeom>
            <a:avLst/>
            <a:gdLst/>
            <a:ahLst/>
            <a:cxnLst/>
            <a:rect l="l" t="t" r="r" b="b"/>
            <a:pathLst>
              <a:path w="982979" h="660400">
                <a:moveTo>
                  <a:pt x="0" y="0"/>
                </a:moveTo>
                <a:lnTo>
                  <a:pt x="0" y="659892"/>
                </a:lnTo>
                <a:lnTo>
                  <a:pt x="982980" y="65989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138515" y="7391400"/>
            <a:ext cx="982980" cy="660400"/>
          </a:xfrm>
          <a:custGeom>
            <a:avLst/>
            <a:gdLst/>
            <a:ahLst/>
            <a:cxnLst/>
            <a:rect l="l" t="t" r="r" b="b"/>
            <a:pathLst>
              <a:path w="982979" h="660400">
                <a:moveTo>
                  <a:pt x="0" y="0"/>
                </a:moveTo>
                <a:lnTo>
                  <a:pt x="0" y="659892"/>
                </a:lnTo>
                <a:lnTo>
                  <a:pt x="982980" y="659891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121495" y="7391400"/>
            <a:ext cx="327660" cy="660400"/>
          </a:xfrm>
          <a:custGeom>
            <a:avLst/>
            <a:gdLst/>
            <a:ahLst/>
            <a:cxnLst/>
            <a:rect l="l" t="t" r="r" b="b"/>
            <a:pathLst>
              <a:path w="327659" h="660400">
                <a:moveTo>
                  <a:pt x="0" y="0"/>
                </a:moveTo>
                <a:lnTo>
                  <a:pt x="0" y="659892"/>
                </a:lnTo>
                <a:lnTo>
                  <a:pt x="327660" y="659892"/>
                </a:lnTo>
                <a:lnTo>
                  <a:pt x="327660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121495" y="7391400"/>
            <a:ext cx="327660" cy="660400"/>
          </a:xfrm>
          <a:custGeom>
            <a:avLst/>
            <a:gdLst/>
            <a:ahLst/>
            <a:cxnLst/>
            <a:rect l="l" t="t" r="r" b="b"/>
            <a:pathLst>
              <a:path w="327659" h="660400">
                <a:moveTo>
                  <a:pt x="0" y="0"/>
                </a:moveTo>
                <a:lnTo>
                  <a:pt x="0" y="659892"/>
                </a:lnTo>
                <a:lnTo>
                  <a:pt x="327660" y="659892"/>
                </a:lnTo>
                <a:lnTo>
                  <a:pt x="32766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225139" y="4709921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 h="0">
                <a:moveTo>
                  <a:pt x="0" y="0"/>
                </a:moveTo>
                <a:lnTo>
                  <a:pt x="26593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225139" y="4709921"/>
            <a:ext cx="593725" cy="2620645"/>
          </a:xfrm>
          <a:custGeom>
            <a:avLst/>
            <a:gdLst/>
            <a:ahLst/>
            <a:cxnLst/>
            <a:rect l="l" t="t" r="r" b="b"/>
            <a:pathLst>
              <a:path w="593725" h="2620645">
                <a:moveTo>
                  <a:pt x="0" y="0"/>
                </a:moveTo>
                <a:lnTo>
                  <a:pt x="0" y="2620518"/>
                </a:lnTo>
                <a:lnTo>
                  <a:pt x="593598" y="2620518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268573" y="4752594"/>
            <a:ext cx="550545" cy="2534920"/>
          </a:xfrm>
          <a:custGeom>
            <a:avLst/>
            <a:gdLst/>
            <a:ahLst/>
            <a:cxnLst/>
            <a:rect l="l" t="t" r="r" b="b"/>
            <a:pathLst>
              <a:path w="550545" h="2534920">
                <a:moveTo>
                  <a:pt x="550163" y="0"/>
                </a:moveTo>
                <a:lnTo>
                  <a:pt x="0" y="0"/>
                </a:lnTo>
                <a:lnTo>
                  <a:pt x="0" y="2534412"/>
                </a:lnTo>
                <a:lnTo>
                  <a:pt x="550164" y="2534412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492601" y="4752594"/>
            <a:ext cx="0" cy="2534920"/>
          </a:xfrm>
          <a:custGeom>
            <a:avLst/>
            <a:gdLst/>
            <a:ahLst/>
            <a:cxnLst/>
            <a:rect l="l" t="t" r="r" b="b"/>
            <a:pathLst>
              <a:path w="0" h="2534920">
                <a:moveTo>
                  <a:pt x="0" y="0"/>
                </a:moveTo>
                <a:lnTo>
                  <a:pt x="0" y="2534412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716629" y="4752594"/>
            <a:ext cx="0" cy="2534920"/>
          </a:xfrm>
          <a:custGeom>
            <a:avLst/>
            <a:gdLst/>
            <a:ahLst/>
            <a:cxnLst/>
            <a:rect l="l" t="t" r="r" b="b"/>
            <a:pathLst>
              <a:path w="0" h="2534920">
                <a:moveTo>
                  <a:pt x="0" y="0"/>
                </a:moveTo>
                <a:lnTo>
                  <a:pt x="0" y="2534412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940657" y="4770882"/>
            <a:ext cx="0" cy="2498725"/>
          </a:xfrm>
          <a:custGeom>
            <a:avLst/>
            <a:gdLst/>
            <a:ahLst/>
            <a:cxnLst/>
            <a:rect l="l" t="t" r="r" b="b"/>
            <a:pathLst>
              <a:path w="0" h="2498725">
                <a:moveTo>
                  <a:pt x="0" y="0"/>
                </a:moveTo>
                <a:lnTo>
                  <a:pt x="0" y="2498598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339177" y="3750564"/>
            <a:ext cx="97790" cy="97155"/>
          </a:xfrm>
          <a:custGeom>
            <a:avLst/>
            <a:gdLst/>
            <a:ahLst/>
            <a:cxnLst/>
            <a:rect l="l" t="t" r="r" b="b"/>
            <a:pathLst>
              <a:path w="97790" h="97154">
                <a:moveTo>
                  <a:pt x="97535" y="96774"/>
                </a:moveTo>
                <a:lnTo>
                  <a:pt x="0" y="48768"/>
                </a:lnTo>
                <a:lnTo>
                  <a:pt x="97535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530439" y="3606546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0" y="96774"/>
                </a:moveTo>
                <a:lnTo>
                  <a:pt x="96774" y="48768"/>
                </a:ln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875119" y="470992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 h="0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177633" y="470992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 h="0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875119" y="470992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 h="0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177633" y="470992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 h="0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875119" y="4546091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875119" y="4382261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875119" y="4218432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875119" y="4054602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561594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875119" y="3446526"/>
            <a:ext cx="561975" cy="561975"/>
          </a:xfrm>
          <a:custGeom>
            <a:avLst/>
            <a:gdLst/>
            <a:ahLst/>
            <a:cxnLst/>
            <a:rect l="l" t="t" r="r" b="b"/>
            <a:pathLst>
              <a:path w="561975" h="561975">
                <a:moveTo>
                  <a:pt x="561594" y="56159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7156297" y="3726941"/>
            <a:ext cx="280670" cy="982980"/>
          </a:xfrm>
          <a:custGeom>
            <a:avLst/>
            <a:gdLst/>
            <a:ahLst/>
            <a:cxnLst/>
            <a:rect l="l" t="t" r="r" b="b"/>
            <a:pathLst>
              <a:path w="280670" h="982979">
                <a:moveTo>
                  <a:pt x="0" y="982979"/>
                </a:moveTo>
                <a:lnTo>
                  <a:pt x="0" y="327659"/>
                </a:lnTo>
                <a:lnTo>
                  <a:pt x="0" y="0"/>
                </a:lnTo>
                <a:lnTo>
                  <a:pt x="280415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7246213" y="3655314"/>
            <a:ext cx="144145" cy="71755"/>
          </a:xfrm>
          <a:custGeom>
            <a:avLst/>
            <a:gdLst/>
            <a:ahLst/>
            <a:cxnLst/>
            <a:rect l="l" t="t" r="r" b="b"/>
            <a:pathLst>
              <a:path w="144145" h="71754">
                <a:moveTo>
                  <a:pt x="144018" y="71627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7246213" y="3726941"/>
            <a:ext cx="144145" cy="72390"/>
          </a:xfrm>
          <a:custGeom>
            <a:avLst/>
            <a:gdLst/>
            <a:ahLst/>
            <a:cxnLst/>
            <a:rect l="l" t="t" r="r" b="b"/>
            <a:pathLst>
              <a:path w="144145" h="72389">
                <a:moveTo>
                  <a:pt x="144018" y="0"/>
                </a:moveTo>
                <a:lnTo>
                  <a:pt x="0" y="7239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143855" y="3446526"/>
            <a:ext cx="0" cy="1216660"/>
          </a:xfrm>
          <a:custGeom>
            <a:avLst/>
            <a:gdLst/>
            <a:ahLst/>
            <a:cxnLst/>
            <a:rect l="l" t="t" r="r" b="b"/>
            <a:pathLst>
              <a:path w="0" h="1216660">
                <a:moveTo>
                  <a:pt x="0" y="1216152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237581" y="3446526"/>
            <a:ext cx="0" cy="1216660"/>
          </a:xfrm>
          <a:custGeom>
            <a:avLst/>
            <a:gdLst/>
            <a:ahLst/>
            <a:cxnLst/>
            <a:rect l="l" t="t" r="r" b="b"/>
            <a:pathLst>
              <a:path w="0" h="1216660">
                <a:moveTo>
                  <a:pt x="0" y="1216152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764373" y="5449061"/>
            <a:ext cx="0" cy="1179830"/>
          </a:xfrm>
          <a:custGeom>
            <a:avLst/>
            <a:gdLst/>
            <a:ahLst/>
            <a:cxnLst/>
            <a:rect l="l" t="t" r="r" b="b"/>
            <a:pathLst>
              <a:path w="0" h="1179829">
                <a:moveTo>
                  <a:pt x="0" y="117957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858099" y="5449061"/>
            <a:ext cx="0" cy="1179830"/>
          </a:xfrm>
          <a:custGeom>
            <a:avLst/>
            <a:gdLst/>
            <a:ahLst/>
            <a:cxnLst/>
            <a:rect l="l" t="t" r="r" b="b"/>
            <a:pathLst>
              <a:path w="0" h="1179829">
                <a:moveTo>
                  <a:pt x="0" y="117957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764373" y="5449061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72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818737" y="4770882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 h="0">
                <a:moveTo>
                  <a:pt x="32766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121251" y="46482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14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818737" y="4648200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818737" y="4648200"/>
            <a:ext cx="0" cy="123189"/>
          </a:xfrm>
          <a:custGeom>
            <a:avLst/>
            <a:gdLst/>
            <a:ahLst/>
            <a:cxnLst/>
            <a:rect l="l" t="t" r="r" b="b"/>
            <a:pathLst>
              <a:path w="0" h="123189">
                <a:moveTo>
                  <a:pt x="0" y="12268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818737" y="7391400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 h="0">
                <a:moveTo>
                  <a:pt x="38862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818737" y="7269480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 h="0">
                <a:moveTo>
                  <a:pt x="32766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818737" y="7269480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20">
                <a:moveTo>
                  <a:pt x="0" y="12192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818737" y="3446526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 h="0">
                <a:moveTo>
                  <a:pt x="32766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818737" y="3338321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 h="0">
                <a:moveTo>
                  <a:pt x="38862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818737" y="3338321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5">
                <a:moveTo>
                  <a:pt x="0" y="10820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764373" y="6628638"/>
            <a:ext cx="0" cy="655320"/>
          </a:xfrm>
          <a:custGeom>
            <a:avLst/>
            <a:gdLst/>
            <a:ahLst/>
            <a:cxnLst/>
            <a:rect l="l" t="t" r="r" b="b"/>
            <a:pathLst>
              <a:path w="0" h="655320">
                <a:moveTo>
                  <a:pt x="0" y="65532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858099" y="6628638"/>
            <a:ext cx="0" cy="655320"/>
          </a:xfrm>
          <a:custGeom>
            <a:avLst/>
            <a:gdLst/>
            <a:ahLst/>
            <a:cxnLst/>
            <a:rect l="l" t="t" r="r" b="b"/>
            <a:pathLst>
              <a:path w="0" h="655320">
                <a:moveTo>
                  <a:pt x="0" y="65532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764373" y="6628638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72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254601" y="3446526"/>
            <a:ext cx="0" cy="327660"/>
          </a:xfrm>
          <a:custGeom>
            <a:avLst/>
            <a:gdLst/>
            <a:ahLst/>
            <a:cxnLst/>
            <a:rect l="l" t="t" r="r" b="b"/>
            <a:pathLst>
              <a:path w="0" h="327660">
                <a:moveTo>
                  <a:pt x="0" y="0"/>
                </a:moveTo>
                <a:lnTo>
                  <a:pt x="0" y="32766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146397" y="3446526"/>
            <a:ext cx="0" cy="327660"/>
          </a:xfrm>
          <a:custGeom>
            <a:avLst/>
            <a:gdLst/>
            <a:ahLst/>
            <a:cxnLst/>
            <a:rect l="l" t="t" r="r" b="b"/>
            <a:pathLst>
              <a:path w="0" h="327660">
                <a:moveTo>
                  <a:pt x="0" y="0"/>
                </a:moveTo>
                <a:lnTo>
                  <a:pt x="0" y="32766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4254601" y="7283957"/>
            <a:ext cx="655320" cy="0"/>
          </a:xfrm>
          <a:custGeom>
            <a:avLst/>
            <a:gdLst/>
            <a:ahLst/>
            <a:cxnLst/>
            <a:rect l="l" t="t" r="r" b="b"/>
            <a:pathLst>
              <a:path w="655320" h="0">
                <a:moveTo>
                  <a:pt x="0" y="0"/>
                </a:moveTo>
                <a:lnTo>
                  <a:pt x="65532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126073" y="7283957"/>
            <a:ext cx="799465" cy="0"/>
          </a:xfrm>
          <a:custGeom>
            <a:avLst/>
            <a:gdLst/>
            <a:ahLst/>
            <a:cxnLst/>
            <a:rect l="l" t="t" r="r" b="b"/>
            <a:pathLst>
              <a:path w="799465" h="0">
                <a:moveTo>
                  <a:pt x="0" y="0"/>
                </a:moveTo>
                <a:lnTo>
                  <a:pt x="79933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386421" y="7283957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 h="0">
                <a:moveTo>
                  <a:pt x="0" y="0"/>
                </a:moveTo>
                <a:lnTo>
                  <a:pt x="37795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207357" y="7391400"/>
            <a:ext cx="702945" cy="0"/>
          </a:xfrm>
          <a:custGeom>
            <a:avLst/>
            <a:gdLst/>
            <a:ahLst/>
            <a:cxnLst/>
            <a:rect l="l" t="t" r="r" b="b"/>
            <a:pathLst>
              <a:path w="702945" h="0">
                <a:moveTo>
                  <a:pt x="0" y="0"/>
                </a:moveTo>
                <a:lnTo>
                  <a:pt x="70256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6126073" y="7391400"/>
            <a:ext cx="799465" cy="0"/>
          </a:xfrm>
          <a:custGeom>
            <a:avLst/>
            <a:gdLst/>
            <a:ahLst/>
            <a:cxnLst/>
            <a:rect l="l" t="t" r="r" b="b"/>
            <a:pathLst>
              <a:path w="799465" h="0">
                <a:moveTo>
                  <a:pt x="0" y="0"/>
                </a:moveTo>
                <a:lnTo>
                  <a:pt x="79933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7386421" y="7391400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5" h="0">
                <a:moveTo>
                  <a:pt x="0" y="0"/>
                </a:moveTo>
                <a:lnTo>
                  <a:pt x="42443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7858099" y="7283957"/>
            <a:ext cx="491490" cy="0"/>
          </a:xfrm>
          <a:custGeom>
            <a:avLst/>
            <a:gdLst/>
            <a:ahLst/>
            <a:cxnLst/>
            <a:rect l="l" t="t" r="r" b="b"/>
            <a:pathLst>
              <a:path w="491490" h="0">
                <a:moveTo>
                  <a:pt x="0" y="0"/>
                </a:moveTo>
                <a:lnTo>
                  <a:pt x="49149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910421" y="7283957"/>
            <a:ext cx="491490" cy="0"/>
          </a:xfrm>
          <a:custGeom>
            <a:avLst/>
            <a:gdLst/>
            <a:ahLst/>
            <a:cxnLst/>
            <a:rect l="l" t="t" r="r" b="b"/>
            <a:pathLst>
              <a:path w="491490" h="0">
                <a:moveTo>
                  <a:pt x="0" y="0"/>
                </a:moveTo>
                <a:lnTo>
                  <a:pt x="49149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810855" y="7391400"/>
            <a:ext cx="539115" cy="0"/>
          </a:xfrm>
          <a:custGeom>
            <a:avLst/>
            <a:gdLst/>
            <a:ahLst/>
            <a:cxnLst/>
            <a:rect l="l" t="t" r="r" b="b"/>
            <a:pathLst>
              <a:path w="539115" h="0">
                <a:moveTo>
                  <a:pt x="0" y="0"/>
                </a:moveTo>
                <a:lnTo>
                  <a:pt x="53873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8910421" y="7391400"/>
            <a:ext cx="539115" cy="0"/>
          </a:xfrm>
          <a:custGeom>
            <a:avLst/>
            <a:gdLst/>
            <a:ahLst/>
            <a:cxnLst/>
            <a:rect l="l" t="t" r="r" b="b"/>
            <a:pathLst>
              <a:path w="539115" h="0">
                <a:moveTo>
                  <a:pt x="0" y="0"/>
                </a:moveTo>
                <a:lnTo>
                  <a:pt x="53873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401911" y="5317997"/>
            <a:ext cx="0" cy="1965960"/>
          </a:xfrm>
          <a:custGeom>
            <a:avLst/>
            <a:gdLst/>
            <a:ahLst/>
            <a:cxnLst/>
            <a:rect l="l" t="t" r="r" b="b"/>
            <a:pathLst>
              <a:path w="0" h="1965959">
                <a:moveTo>
                  <a:pt x="0" y="196596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9495637" y="5887211"/>
            <a:ext cx="0" cy="1397000"/>
          </a:xfrm>
          <a:custGeom>
            <a:avLst/>
            <a:gdLst/>
            <a:ahLst/>
            <a:cxnLst/>
            <a:rect l="l" t="t" r="r" b="b"/>
            <a:pathLst>
              <a:path w="0" h="1397000">
                <a:moveTo>
                  <a:pt x="0" y="139674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8138515" y="4756403"/>
            <a:ext cx="702310" cy="0"/>
          </a:xfrm>
          <a:custGeom>
            <a:avLst/>
            <a:gdLst/>
            <a:ahLst/>
            <a:cxnLst/>
            <a:rect l="l" t="t" r="r" b="b"/>
            <a:pathLst>
              <a:path w="702309" h="0">
                <a:moveTo>
                  <a:pt x="701801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8185759" y="4662678"/>
            <a:ext cx="654685" cy="0"/>
          </a:xfrm>
          <a:custGeom>
            <a:avLst/>
            <a:gdLst/>
            <a:ahLst/>
            <a:cxnLst/>
            <a:rect l="l" t="t" r="r" b="b"/>
            <a:pathLst>
              <a:path w="654684" h="0">
                <a:moveTo>
                  <a:pt x="654557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254601" y="4756403"/>
            <a:ext cx="0" cy="655320"/>
          </a:xfrm>
          <a:custGeom>
            <a:avLst/>
            <a:gdLst/>
            <a:ahLst/>
            <a:cxnLst/>
            <a:rect l="l" t="t" r="r" b="b"/>
            <a:pathLst>
              <a:path w="0" h="655320">
                <a:moveTo>
                  <a:pt x="0" y="0"/>
                </a:moveTo>
                <a:lnTo>
                  <a:pt x="0" y="65532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254601" y="6628638"/>
            <a:ext cx="0" cy="655320"/>
          </a:xfrm>
          <a:custGeom>
            <a:avLst/>
            <a:gdLst/>
            <a:ahLst/>
            <a:cxnLst/>
            <a:rect l="l" t="t" r="r" b="b"/>
            <a:pathLst>
              <a:path w="0" h="655320">
                <a:moveTo>
                  <a:pt x="0" y="0"/>
                </a:moveTo>
                <a:lnTo>
                  <a:pt x="0" y="65532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4146397" y="4770882"/>
            <a:ext cx="0" cy="641350"/>
          </a:xfrm>
          <a:custGeom>
            <a:avLst/>
            <a:gdLst/>
            <a:ahLst/>
            <a:cxnLst/>
            <a:rect l="l" t="t" r="r" b="b"/>
            <a:pathLst>
              <a:path w="0" h="641350">
                <a:moveTo>
                  <a:pt x="0" y="0"/>
                </a:moveTo>
                <a:lnTo>
                  <a:pt x="0" y="64084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4146397" y="6628638"/>
            <a:ext cx="0" cy="641350"/>
          </a:xfrm>
          <a:custGeom>
            <a:avLst/>
            <a:gdLst/>
            <a:ahLst/>
            <a:cxnLst/>
            <a:rect l="l" t="t" r="r" b="b"/>
            <a:pathLst>
              <a:path w="0" h="641350">
                <a:moveTo>
                  <a:pt x="0" y="0"/>
                </a:moveTo>
                <a:lnTo>
                  <a:pt x="0" y="64084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1348059" y="3466338"/>
            <a:ext cx="0" cy="1176655"/>
          </a:xfrm>
          <a:custGeom>
            <a:avLst/>
            <a:gdLst/>
            <a:ahLst/>
            <a:cxnLst/>
            <a:rect l="l" t="t" r="r" b="b"/>
            <a:pathLst>
              <a:path w="0" h="1176654">
                <a:moveTo>
                  <a:pt x="0" y="117652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1475313" y="3338321"/>
            <a:ext cx="0" cy="1371600"/>
          </a:xfrm>
          <a:custGeom>
            <a:avLst/>
            <a:gdLst/>
            <a:ahLst/>
            <a:cxnLst/>
            <a:rect l="l" t="t" r="r" b="b"/>
            <a:pathLst>
              <a:path w="0" h="1371600">
                <a:moveTo>
                  <a:pt x="0" y="137160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0662259" y="3466338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 h="0">
                <a:moveTo>
                  <a:pt x="68580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0170769" y="3466338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 h="0">
                <a:moveTo>
                  <a:pt x="3047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0662259" y="3338321"/>
            <a:ext cx="813435" cy="0"/>
          </a:xfrm>
          <a:custGeom>
            <a:avLst/>
            <a:gdLst/>
            <a:ahLst/>
            <a:cxnLst/>
            <a:rect l="l" t="t" r="r" b="b"/>
            <a:pathLst>
              <a:path w="813434" h="0">
                <a:moveTo>
                  <a:pt x="813053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0104475" y="3338321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 h="0">
                <a:moveTo>
                  <a:pt x="9677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0057231" y="4637532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14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0057231" y="3446526"/>
            <a:ext cx="0" cy="680720"/>
          </a:xfrm>
          <a:custGeom>
            <a:avLst/>
            <a:gdLst/>
            <a:ahLst/>
            <a:cxnLst/>
            <a:rect l="l" t="t" r="r" b="b"/>
            <a:pathLst>
              <a:path w="0" h="680720">
                <a:moveTo>
                  <a:pt x="0" y="68046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0170769" y="4637532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-4191" y="2666"/>
                </a:moveTo>
                <a:lnTo>
                  <a:pt x="4191" y="266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0170769" y="3466338"/>
            <a:ext cx="0" cy="661035"/>
          </a:xfrm>
          <a:custGeom>
            <a:avLst/>
            <a:gdLst/>
            <a:ahLst/>
            <a:cxnLst/>
            <a:rect l="l" t="t" r="r" b="b"/>
            <a:pathLst>
              <a:path w="0" h="661035">
                <a:moveTo>
                  <a:pt x="0" y="66065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0170769" y="4642865"/>
            <a:ext cx="1177290" cy="0"/>
          </a:xfrm>
          <a:custGeom>
            <a:avLst/>
            <a:gdLst/>
            <a:ahLst/>
            <a:cxnLst/>
            <a:rect l="l" t="t" r="r" b="b"/>
            <a:pathLst>
              <a:path w="1177290" h="0">
                <a:moveTo>
                  <a:pt x="0" y="0"/>
                </a:moveTo>
                <a:lnTo>
                  <a:pt x="117729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0150957" y="4756403"/>
            <a:ext cx="1217295" cy="0"/>
          </a:xfrm>
          <a:custGeom>
            <a:avLst/>
            <a:gdLst/>
            <a:ahLst/>
            <a:cxnLst/>
            <a:rect l="l" t="t" r="r" b="b"/>
            <a:pathLst>
              <a:path w="1217295" h="0">
                <a:moveTo>
                  <a:pt x="0" y="0"/>
                </a:moveTo>
                <a:lnTo>
                  <a:pt x="121691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9971125" y="4662678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 h="0">
                <a:moveTo>
                  <a:pt x="0" y="0"/>
                </a:moveTo>
                <a:lnTo>
                  <a:pt x="8610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9495637" y="4756403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0006939" y="344652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8185759" y="3446526"/>
            <a:ext cx="1360170" cy="0"/>
          </a:xfrm>
          <a:custGeom>
            <a:avLst/>
            <a:gdLst/>
            <a:ahLst/>
            <a:cxnLst/>
            <a:rect l="l" t="t" r="r" b="b"/>
            <a:pathLst>
              <a:path w="1360170" h="0">
                <a:moveTo>
                  <a:pt x="136017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0006939" y="333832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 h="0">
                <a:moveTo>
                  <a:pt x="97535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8138515" y="3338321"/>
            <a:ext cx="1407795" cy="0"/>
          </a:xfrm>
          <a:custGeom>
            <a:avLst/>
            <a:gdLst/>
            <a:ahLst/>
            <a:cxnLst/>
            <a:rect l="l" t="t" r="r" b="b"/>
            <a:pathLst>
              <a:path w="1407795" h="0">
                <a:moveTo>
                  <a:pt x="1407413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0150957" y="4756403"/>
            <a:ext cx="0" cy="447040"/>
          </a:xfrm>
          <a:custGeom>
            <a:avLst/>
            <a:gdLst/>
            <a:ahLst/>
            <a:cxnLst/>
            <a:rect l="l" t="t" r="r" b="b"/>
            <a:pathLst>
              <a:path w="0" h="447039">
                <a:moveTo>
                  <a:pt x="0" y="0"/>
                </a:moveTo>
                <a:lnTo>
                  <a:pt x="0" y="446531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0057231" y="4756403"/>
            <a:ext cx="93980" cy="540385"/>
          </a:xfrm>
          <a:custGeom>
            <a:avLst/>
            <a:gdLst/>
            <a:ahLst/>
            <a:cxnLst/>
            <a:rect l="l" t="t" r="r" b="b"/>
            <a:pathLst>
              <a:path w="93979" h="540385">
                <a:moveTo>
                  <a:pt x="0" y="0"/>
                </a:moveTo>
                <a:lnTo>
                  <a:pt x="0" y="540258"/>
                </a:lnTo>
                <a:lnTo>
                  <a:pt x="93726" y="540258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1367871" y="4756403"/>
            <a:ext cx="0" cy="447040"/>
          </a:xfrm>
          <a:custGeom>
            <a:avLst/>
            <a:gdLst/>
            <a:ahLst/>
            <a:cxnLst/>
            <a:rect l="l" t="t" r="r" b="b"/>
            <a:pathLst>
              <a:path w="0" h="447039">
                <a:moveTo>
                  <a:pt x="0" y="44653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1475313" y="4709921"/>
            <a:ext cx="0" cy="539750"/>
          </a:xfrm>
          <a:custGeom>
            <a:avLst/>
            <a:gdLst/>
            <a:ahLst/>
            <a:cxnLst/>
            <a:rect l="l" t="t" r="r" b="b"/>
            <a:pathLst>
              <a:path w="0" h="539750">
                <a:moveTo>
                  <a:pt x="0" y="53949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9495637" y="7283957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 h="0">
                <a:moveTo>
                  <a:pt x="0" y="0"/>
                </a:moveTo>
                <a:lnTo>
                  <a:pt x="70561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0662259" y="7283957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 h="0">
                <a:moveTo>
                  <a:pt x="0" y="0"/>
                </a:moveTo>
                <a:lnTo>
                  <a:pt x="70561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9449155" y="7391400"/>
            <a:ext cx="752475" cy="0"/>
          </a:xfrm>
          <a:custGeom>
            <a:avLst/>
            <a:gdLst/>
            <a:ahLst/>
            <a:cxnLst/>
            <a:rect l="l" t="t" r="r" b="b"/>
            <a:pathLst>
              <a:path w="752475" h="0">
                <a:moveTo>
                  <a:pt x="0" y="0"/>
                </a:moveTo>
                <a:lnTo>
                  <a:pt x="7520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0662259" y="7391400"/>
            <a:ext cx="813435" cy="0"/>
          </a:xfrm>
          <a:custGeom>
            <a:avLst/>
            <a:gdLst/>
            <a:ahLst/>
            <a:cxnLst/>
            <a:rect l="l" t="t" r="r" b="b"/>
            <a:pathLst>
              <a:path w="813434" h="0">
                <a:moveTo>
                  <a:pt x="0" y="0"/>
                </a:moveTo>
                <a:lnTo>
                  <a:pt x="81305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1475313" y="5249417"/>
            <a:ext cx="0" cy="868044"/>
          </a:xfrm>
          <a:custGeom>
            <a:avLst/>
            <a:gdLst/>
            <a:ahLst/>
            <a:cxnLst/>
            <a:rect l="l" t="t" r="r" b="b"/>
            <a:pathLst>
              <a:path w="0" h="868045">
                <a:moveTo>
                  <a:pt x="0" y="0"/>
                </a:moveTo>
                <a:lnTo>
                  <a:pt x="0" y="86791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1475313" y="6578345"/>
            <a:ext cx="0" cy="813435"/>
          </a:xfrm>
          <a:custGeom>
            <a:avLst/>
            <a:gdLst/>
            <a:ahLst/>
            <a:cxnLst/>
            <a:rect l="l" t="t" r="r" b="b"/>
            <a:pathLst>
              <a:path w="0" h="813434">
                <a:moveTo>
                  <a:pt x="0" y="0"/>
                </a:moveTo>
                <a:lnTo>
                  <a:pt x="0" y="81305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367871" y="5296661"/>
            <a:ext cx="0" cy="821055"/>
          </a:xfrm>
          <a:custGeom>
            <a:avLst/>
            <a:gdLst/>
            <a:ahLst/>
            <a:cxnLst/>
            <a:rect l="l" t="t" r="r" b="b"/>
            <a:pathLst>
              <a:path w="0" h="821054">
                <a:moveTo>
                  <a:pt x="0" y="0"/>
                </a:moveTo>
                <a:lnTo>
                  <a:pt x="0" y="82067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1367871" y="6578345"/>
            <a:ext cx="0" cy="706120"/>
          </a:xfrm>
          <a:custGeom>
            <a:avLst/>
            <a:gdLst/>
            <a:ahLst/>
            <a:cxnLst/>
            <a:rect l="l" t="t" r="r" b="b"/>
            <a:pathLst>
              <a:path w="0" h="706120">
                <a:moveTo>
                  <a:pt x="0" y="0"/>
                </a:moveTo>
                <a:lnTo>
                  <a:pt x="0" y="70561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254601" y="3446526"/>
            <a:ext cx="935990" cy="0"/>
          </a:xfrm>
          <a:custGeom>
            <a:avLst/>
            <a:gdLst/>
            <a:ahLst/>
            <a:cxnLst/>
            <a:rect l="l" t="t" r="r" b="b"/>
            <a:pathLst>
              <a:path w="935989" h="0">
                <a:moveTo>
                  <a:pt x="93573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207357" y="3338321"/>
            <a:ext cx="982980" cy="0"/>
          </a:xfrm>
          <a:custGeom>
            <a:avLst/>
            <a:gdLst/>
            <a:ahLst/>
            <a:cxnLst/>
            <a:rect l="l" t="t" r="r" b="b"/>
            <a:pathLst>
              <a:path w="982979" h="0">
                <a:moveTo>
                  <a:pt x="98298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4254601" y="4756403"/>
            <a:ext cx="935990" cy="0"/>
          </a:xfrm>
          <a:custGeom>
            <a:avLst/>
            <a:gdLst/>
            <a:ahLst/>
            <a:cxnLst/>
            <a:rect l="l" t="t" r="r" b="b"/>
            <a:pathLst>
              <a:path w="935989" h="0">
                <a:moveTo>
                  <a:pt x="93573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4254601" y="4662678"/>
            <a:ext cx="935990" cy="0"/>
          </a:xfrm>
          <a:custGeom>
            <a:avLst/>
            <a:gdLst/>
            <a:ahLst/>
            <a:cxnLst/>
            <a:rect l="l" t="t" r="r" b="b"/>
            <a:pathLst>
              <a:path w="935989" h="0">
                <a:moveTo>
                  <a:pt x="93573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5190337" y="4662678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 h="0">
                <a:moveTo>
                  <a:pt x="0" y="0"/>
                </a:moveTo>
                <a:lnTo>
                  <a:pt x="37414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190337" y="4756403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 h="0">
                <a:moveTo>
                  <a:pt x="0" y="0"/>
                </a:moveTo>
                <a:lnTo>
                  <a:pt x="37414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6126073" y="475640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6075781" y="344652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50291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5190337" y="3446526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 h="0">
                <a:moveTo>
                  <a:pt x="42519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075781" y="3338321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 h="0">
                <a:moveTo>
                  <a:pt x="9753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5190337" y="3338321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 h="0">
                <a:moveTo>
                  <a:pt x="42519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436713" y="3446526"/>
            <a:ext cx="0" cy="1310005"/>
          </a:xfrm>
          <a:custGeom>
            <a:avLst/>
            <a:gdLst/>
            <a:ahLst/>
            <a:cxnLst/>
            <a:rect l="l" t="t" r="r" b="b"/>
            <a:pathLst>
              <a:path w="0" h="1310004">
                <a:moveTo>
                  <a:pt x="0" y="130987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7530439" y="3446526"/>
            <a:ext cx="0" cy="1216660"/>
          </a:xfrm>
          <a:custGeom>
            <a:avLst/>
            <a:gdLst/>
            <a:ahLst/>
            <a:cxnLst/>
            <a:rect l="l" t="t" r="r" b="b"/>
            <a:pathLst>
              <a:path w="0" h="1216660">
                <a:moveTo>
                  <a:pt x="0" y="121615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530439" y="3446526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56159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7483195" y="3338321"/>
            <a:ext cx="655320" cy="0"/>
          </a:xfrm>
          <a:custGeom>
            <a:avLst/>
            <a:gdLst/>
            <a:ahLst/>
            <a:cxnLst/>
            <a:rect l="l" t="t" r="r" b="b"/>
            <a:pathLst>
              <a:path w="655320" h="0">
                <a:moveTo>
                  <a:pt x="65532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8092033" y="475640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 h="0">
                <a:moveTo>
                  <a:pt x="46481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436713" y="4756403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93725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6875119" y="3446526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56159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6828637" y="3338321"/>
            <a:ext cx="654685" cy="0"/>
          </a:xfrm>
          <a:custGeom>
            <a:avLst/>
            <a:gdLst/>
            <a:ahLst/>
            <a:cxnLst/>
            <a:rect l="l" t="t" r="r" b="b"/>
            <a:pathLst>
              <a:path w="654684" h="0">
                <a:moveTo>
                  <a:pt x="654557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6219799" y="3446526"/>
            <a:ext cx="0" cy="654685"/>
          </a:xfrm>
          <a:custGeom>
            <a:avLst/>
            <a:gdLst/>
            <a:ahLst/>
            <a:cxnLst/>
            <a:rect l="l" t="t" r="r" b="b"/>
            <a:pathLst>
              <a:path w="0" h="654685">
                <a:moveTo>
                  <a:pt x="0" y="0"/>
                </a:moveTo>
                <a:lnTo>
                  <a:pt x="0" y="65455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6126073" y="3446526"/>
            <a:ext cx="0" cy="654685"/>
          </a:xfrm>
          <a:custGeom>
            <a:avLst/>
            <a:gdLst/>
            <a:ahLst/>
            <a:cxnLst/>
            <a:rect l="l" t="t" r="r" b="b"/>
            <a:pathLst>
              <a:path w="0" h="654685">
                <a:moveTo>
                  <a:pt x="0" y="0"/>
                </a:moveTo>
                <a:lnTo>
                  <a:pt x="0" y="65455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6173317" y="4756403"/>
            <a:ext cx="702310" cy="0"/>
          </a:xfrm>
          <a:custGeom>
            <a:avLst/>
            <a:gdLst/>
            <a:ahLst/>
            <a:cxnLst/>
            <a:rect l="l" t="t" r="r" b="b"/>
            <a:pathLst>
              <a:path w="702309" h="0">
                <a:moveTo>
                  <a:pt x="701801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6219799" y="4662678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56159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6781393" y="3446526"/>
            <a:ext cx="0" cy="1216660"/>
          </a:xfrm>
          <a:custGeom>
            <a:avLst/>
            <a:gdLst/>
            <a:ahLst/>
            <a:cxnLst/>
            <a:rect l="l" t="t" r="r" b="b"/>
            <a:pathLst>
              <a:path w="0" h="1216660">
                <a:moveTo>
                  <a:pt x="0" y="121615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6875119" y="3446526"/>
            <a:ext cx="0" cy="1310005"/>
          </a:xfrm>
          <a:custGeom>
            <a:avLst/>
            <a:gdLst/>
            <a:ahLst/>
            <a:cxnLst/>
            <a:rect l="l" t="t" r="r" b="b"/>
            <a:pathLst>
              <a:path w="0" h="1310004">
                <a:moveTo>
                  <a:pt x="0" y="130987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6731101" y="344652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6219799" y="344652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50291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6731101" y="333832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 h="0">
                <a:moveTo>
                  <a:pt x="97535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6173317" y="3338321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 h="0">
                <a:moveTo>
                  <a:pt x="9677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8185759" y="3446526"/>
            <a:ext cx="0" cy="1216660"/>
          </a:xfrm>
          <a:custGeom>
            <a:avLst/>
            <a:gdLst/>
            <a:ahLst/>
            <a:cxnLst/>
            <a:rect l="l" t="t" r="r" b="b"/>
            <a:pathLst>
              <a:path w="0" h="1216660">
                <a:moveTo>
                  <a:pt x="0" y="0"/>
                </a:moveTo>
                <a:lnTo>
                  <a:pt x="0" y="121615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8092033" y="3446526"/>
            <a:ext cx="0" cy="1216660"/>
          </a:xfrm>
          <a:custGeom>
            <a:avLst/>
            <a:gdLst/>
            <a:ahLst/>
            <a:cxnLst/>
            <a:rect l="l" t="t" r="r" b="b"/>
            <a:pathLst>
              <a:path w="0" h="1216660">
                <a:moveTo>
                  <a:pt x="0" y="0"/>
                </a:moveTo>
                <a:lnTo>
                  <a:pt x="0" y="121615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0057231" y="4126991"/>
            <a:ext cx="354330" cy="510540"/>
          </a:xfrm>
          <a:custGeom>
            <a:avLst/>
            <a:gdLst/>
            <a:ahLst/>
            <a:cxnLst/>
            <a:rect l="l" t="t" r="r" b="b"/>
            <a:pathLst>
              <a:path w="354329" h="510539">
                <a:moveTo>
                  <a:pt x="113538" y="510540"/>
                </a:moveTo>
                <a:lnTo>
                  <a:pt x="0" y="510540"/>
                </a:lnTo>
                <a:lnTo>
                  <a:pt x="0" y="0"/>
                </a:lnTo>
                <a:lnTo>
                  <a:pt x="113538" y="0"/>
                </a:lnTo>
                <a:lnTo>
                  <a:pt x="113538" y="510540"/>
                </a:lnTo>
                <a:lnTo>
                  <a:pt x="354330" y="42595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0170769" y="4467605"/>
            <a:ext cx="241300" cy="85725"/>
          </a:xfrm>
          <a:custGeom>
            <a:avLst/>
            <a:gdLst/>
            <a:ahLst/>
            <a:cxnLst/>
            <a:rect l="l" t="t" r="r" b="b"/>
            <a:pathLst>
              <a:path w="241300" h="85725">
                <a:moveTo>
                  <a:pt x="0" y="0"/>
                </a:moveTo>
                <a:lnTo>
                  <a:pt x="240792" y="8534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9897973" y="4382261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 h="0">
                <a:moveTo>
                  <a:pt x="432053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0243921" y="4338828"/>
            <a:ext cx="86360" cy="43815"/>
          </a:xfrm>
          <a:custGeom>
            <a:avLst/>
            <a:gdLst/>
            <a:ahLst/>
            <a:cxnLst/>
            <a:rect l="l" t="t" r="r" b="b"/>
            <a:pathLst>
              <a:path w="86359" h="43814">
                <a:moveTo>
                  <a:pt x="86105" y="434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9897973" y="4382261"/>
            <a:ext cx="86360" cy="43815"/>
          </a:xfrm>
          <a:custGeom>
            <a:avLst/>
            <a:gdLst/>
            <a:ahLst/>
            <a:cxnLst/>
            <a:rect l="l" t="t" r="r" b="b"/>
            <a:pathLst>
              <a:path w="86359" h="43814">
                <a:moveTo>
                  <a:pt x="0" y="0"/>
                </a:moveTo>
                <a:lnTo>
                  <a:pt x="86106" y="4343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0057231" y="4637532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11353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0057231" y="4126991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11353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8840317" y="4662678"/>
            <a:ext cx="561975" cy="93980"/>
          </a:xfrm>
          <a:custGeom>
            <a:avLst/>
            <a:gdLst/>
            <a:ahLst/>
            <a:cxnLst/>
            <a:rect l="l" t="t" r="r" b="b"/>
            <a:pathLst>
              <a:path w="561975" h="93979">
                <a:moveTo>
                  <a:pt x="0" y="93725"/>
                </a:moveTo>
                <a:lnTo>
                  <a:pt x="0" y="0"/>
                </a:lnTo>
                <a:lnTo>
                  <a:pt x="5615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8840317" y="4702302"/>
            <a:ext cx="561975" cy="54610"/>
          </a:xfrm>
          <a:custGeom>
            <a:avLst/>
            <a:gdLst/>
            <a:ahLst/>
            <a:cxnLst/>
            <a:rect l="l" t="t" r="r" b="b"/>
            <a:pathLst>
              <a:path w="561975" h="54610">
                <a:moveTo>
                  <a:pt x="561594" y="0"/>
                </a:moveTo>
                <a:lnTo>
                  <a:pt x="561594" y="54102"/>
                </a:lnTo>
                <a:lnTo>
                  <a:pt x="0" y="5410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9401911" y="4662678"/>
            <a:ext cx="569595" cy="40005"/>
          </a:xfrm>
          <a:custGeom>
            <a:avLst/>
            <a:gdLst/>
            <a:ahLst/>
            <a:cxnLst/>
            <a:rect l="l" t="t" r="r" b="b"/>
            <a:pathLst>
              <a:path w="569595" h="40004">
                <a:moveTo>
                  <a:pt x="0" y="0"/>
                </a:moveTo>
                <a:lnTo>
                  <a:pt x="569214" y="0"/>
                </a:lnTo>
                <a:lnTo>
                  <a:pt x="569214" y="3962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9401911" y="4702302"/>
            <a:ext cx="569595" cy="0"/>
          </a:xfrm>
          <a:custGeom>
            <a:avLst/>
            <a:gdLst/>
            <a:ahLst/>
            <a:cxnLst/>
            <a:rect l="l" t="t" r="r" b="b"/>
            <a:pathLst>
              <a:path w="569595" h="0">
                <a:moveTo>
                  <a:pt x="0" y="0"/>
                </a:moveTo>
                <a:lnTo>
                  <a:pt x="56921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9971125" y="4662678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8840317" y="4682490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9401911" y="4682490"/>
            <a:ext cx="569595" cy="0"/>
          </a:xfrm>
          <a:custGeom>
            <a:avLst/>
            <a:gdLst/>
            <a:ahLst/>
            <a:cxnLst/>
            <a:rect l="l" t="t" r="r" b="b"/>
            <a:pathLst>
              <a:path w="569595" h="0">
                <a:moveTo>
                  <a:pt x="0" y="0"/>
                </a:moveTo>
                <a:lnTo>
                  <a:pt x="56921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9121495" y="4481321"/>
            <a:ext cx="0" cy="432434"/>
          </a:xfrm>
          <a:custGeom>
            <a:avLst/>
            <a:gdLst/>
            <a:ahLst/>
            <a:cxnLst/>
            <a:rect l="l" t="t" r="r" b="b"/>
            <a:pathLst>
              <a:path w="0" h="432435">
                <a:moveTo>
                  <a:pt x="0" y="43205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9121495" y="4826508"/>
            <a:ext cx="43815" cy="86995"/>
          </a:xfrm>
          <a:custGeom>
            <a:avLst/>
            <a:gdLst/>
            <a:ahLst/>
            <a:cxnLst/>
            <a:rect l="l" t="t" r="r" b="b"/>
            <a:pathLst>
              <a:path w="43815" h="86995">
                <a:moveTo>
                  <a:pt x="0" y="86867"/>
                </a:moveTo>
                <a:lnTo>
                  <a:pt x="43433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9078061" y="4481321"/>
            <a:ext cx="43815" cy="86360"/>
          </a:xfrm>
          <a:custGeom>
            <a:avLst/>
            <a:gdLst/>
            <a:ahLst/>
            <a:cxnLst/>
            <a:rect l="l" t="t" r="r" b="b"/>
            <a:pathLst>
              <a:path w="43815" h="86360">
                <a:moveTo>
                  <a:pt x="43433" y="0"/>
                </a:moveTo>
                <a:lnTo>
                  <a:pt x="0" y="861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8840317" y="4662678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9372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9401911" y="4756403"/>
            <a:ext cx="93980" cy="561975"/>
          </a:xfrm>
          <a:custGeom>
            <a:avLst/>
            <a:gdLst/>
            <a:ahLst/>
            <a:cxnLst/>
            <a:rect l="l" t="t" r="r" b="b"/>
            <a:pathLst>
              <a:path w="93979" h="561975">
                <a:moveTo>
                  <a:pt x="0" y="0"/>
                </a:moveTo>
                <a:lnTo>
                  <a:pt x="93726" y="0"/>
                </a:lnTo>
                <a:lnTo>
                  <a:pt x="93726" y="56159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9401911" y="4756403"/>
            <a:ext cx="54610" cy="561975"/>
          </a:xfrm>
          <a:custGeom>
            <a:avLst/>
            <a:gdLst/>
            <a:ahLst/>
            <a:cxnLst/>
            <a:rect l="l" t="t" r="r" b="b"/>
            <a:pathLst>
              <a:path w="54609" h="561975">
                <a:moveTo>
                  <a:pt x="54101" y="561594"/>
                </a:moveTo>
                <a:lnTo>
                  <a:pt x="0" y="561594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9456013" y="5317997"/>
            <a:ext cx="40005" cy="569595"/>
          </a:xfrm>
          <a:custGeom>
            <a:avLst/>
            <a:gdLst/>
            <a:ahLst/>
            <a:cxnLst/>
            <a:rect l="l" t="t" r="r" b="b"/>
            <a:pathLst>
              <a:path w="40004" h="569595">
                <a:moveTo>
                  <a:pt x="39624" y="0"/>
                </a:moveTo>
                <a:lnTo>
                  <a:pt x="39624" y="569214"/>
                </a:lnTo>
                <a:lnTo>
                  <a:pt x="0" y="56921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9456013" y="5317997"/>
            <a:ext cx="0" cy="569595"/>
          </a:xfrm>
          <a:custGeom>
            <a:avLst/>
            <a:gdLst/>
            <a:ahLst/>
            <a:cxnLst/>
            <a:rect l="l" t="t" r="r" b="b"/>
            <a:pathLst>
              <a:path w="0" h="569595">
                <a:moveTo>
                  <a:pt x="0" y="0"/>
                </a:moveTo>
                <a:lnTo>
                  <a:pt x="0" y="56921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9456013" y="5887211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62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9475825" y="4756403"/>
            <a:ext cx="0" cy="561975"/>
          </a:xfrm>
          <a:custGeom>
            <a:avLst/>
            <a:gdLst/>
            <a:ahLst/>
            <a:cxnLst/>
            <a:rect l="l" t="t" r="r" b="b"/>
            <a:pathLst>
              <a:path w="0" h="561975">
                <a:moveTo>
                  <a:pt x="0" y="0"/>
                </a:moveTo>
                <a:lnTo>
                  <a:pt x="0" y="56159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9475825" y="5317997"/>
            <a:ext cx="0" cy="569595"/>
          </a:xfrm>
          <a:custGeom>
            <a:avLst/>
            <a:gdLst/>
            <a:ahLst/>
            <a:cxnLst/>
            <a:rect l="l" t="t" r="r" b="b"/>
            <a:pathLst>
              <a:path w="0" h="569595">
                <a:moveTo>
                  <a:pt x="0" y="0"/>
                </a:moveTo>
                <a:lnTo>
                  <a:pt x="0" y="56921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9245701" y="5037582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 h="0">
                <a:moveTo>
                  <a:pt x="0" y="0"/>
                </a:moveTo>
                <a:lnTo>
                  <a:pt x="43205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9245701" y="5037582"/>
            <a:ext cx="86360" cy="43180"/>
          </a:xfrm>
          <a:custGeom>
            <a:avLst/>
            <a:gdLst/>
            <a:ahLst/>
            <a:cxnLst/>
            <a:rect l="l" t="t" r="r" b="b"/>
            <a:pathLst>
              <a:path w="86359" h="43179">
                <a:moveTo>
                  <a:pt x="0" y="0"/>
                </a:moveTo>
                <a:lnTo>
                  <a:pt x="86106" y="42671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9590887" y="4994147"/>
            <a:ext cx="86995" cy="43815"/>
          </a:xfrm>
          <a:custGeom>
            <a:avLst/>
            <a:gdLst/>
            <a:ahLst/>
            <a:cxnLst/>
            <a:rect l="l" t="t" r="r" b="b"/>
            <a:pathLst>
              <a:path w="86995" h="43814">
                <a:moveTo>
                  <a:pt x="86868" y="434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9401911" y="4756403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72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0150957" y="5202935"/>
            <a:ext cx="1217295" cy="93980"/>
          </a:xfrm>
          <a:custGeom>
            <a:avLst/>
            <a:gdLst/>
            <a:ahLst/>
            <a:cxnLst/>
            <a:rect l="l" t="t" r="r" b="b"/>
            <a:pathLst>
              <a:path w="1217295" h="93979">
                <a:moveTo>
                  <a:pt x="1216913" y="0"/>
                </a:moveTo>
                <a:lnTo>
                  <a:pt x="1216913" y="93726"/>
                </a:lnTo>
                <a:lnTo>
                  <a:pt x="0" y="93726"/>
                </a:lnTo>
                <a:lnTo>
                  <a:pt x="0" y="0"/>
                </a:lnTo>
                <a:lnTo>
                  <a:pt x="1216913" y="0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1266525" y="5296661"/>
            <a:ext cx="101600" cy="287020"/>
          </a:xfrm>
          <a:custGeom>
            <a:avLst/>
            <a:gdLst/>
            <a:ahLst/>
            <a:cxnLst/>
            <a:rect l="l" t="t" r="r" b="b"/>
            <a:pathLst>
              <a:path w="101600" h="287020">
                <a:moveTo>
                  <a:pt x="101346" y="0"/>
                </a:moveTo>
                <a:lnTo>
                  <a:pt x="0" y="28651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1165179" y="5296661"/>
            <a:ext cx="101600" cy="287020"/>
          </a:xfrm>
          <a:custGeom>
            <a:avLst/>
            <a:gdLst/>
            <a:ahLst/>
            <a:cxnLst/>
            <a:rect l="l" t="t" r="r" b="b"/>
            <a:pathLst>
              <a:path w="101600" h="287020">
                <a:moveTo>
                  <a:pt x="0" y="0"/>
                </a:moveTo>
                <a:lnTo>
                  <a:pt x="101346" y="28651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0150957" y="5296661"/>
            <a:ext cx="101600" cy="287020"/>
          </a:xfrm>
          <a:custGeom>
            <a:avLst/>
            <a:gdLst/>
            <a:ahLst/>
            <a:cxnLst/>
            <a:rect l="l" t="t" r="r" b="b"/>
            <a:pathLst>
              <a:path w="101600" h="287020">
                <a:moveTo>
                  <a:pt x="0" y="0"/>
                </a:moveTo>
                <a:lnTo>
                  <a:pt x="101346" y="28651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0252303" y="5296661"/>
            <a:ext cx="101600" cy="287020"/>
          </a:xfrm>
          <a:custGeom>
            <a:avLst/>
            <a:gdLst/>
            <a:ahLst/>
            <a:cxnLst/>
            <a:rect l="l" t="t" r="r" b="b"/>
            <a:pathLst>
              <a:path w="101600" h="287020">
                <a:moveTo>
                  <a:pt x="101346" y="0"/>
                </a:moveTo>
                <a:lnTo>
                  <a:pt x="0" y="28651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0759033" y="5033771"/>
            <a:ext cx="0" cy="432434"/>
          </a:xfrm>
          <a:custGeom>
            <a:avLst/>
            <a:gdLst/>
            <a:ahLst/>
            <a:cxnLst/>
            <a:rect l="l" t="t" r="r" b="b"/>
            <a:pathLst>
              <a:path w="0" h="432435">
                <a:moveTo>
                  <a:pt x="0" y="0"/>
                </a:moveTo>
                <a:lnTo>
                  <a:pt x="0" y="43205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0716361" y="5033771"/>
            <a:ext cx="43180" cy="86360"/>
          </a:xfrm>
          <a:custGeom>
            <a:avLst/>
            <a:gdLst/>
            <a:ahLst/>
            <a:cxnLst/>
            <a:rect l="l" t="t" r="r" b="b"/>
            <a:pathLst>
              <a:path w="43179" h="86360">
                <a:moveTo>
                  <a:pt x="42672" y="0"/>
                </a:moveTo>
                <a:lnTo>
                  <a:pt x="0" y="861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0759033" y="5378958"/>
            <a:ext cx="43815" cy="86995"/>
          </a:xfrm>
          <a:custGeom>
            <a:avLst/>
            <a:gdLst/>
            <a:ahLst/>
            <a:cxnLst/>
            <a:rect l="l" t="t" r="r" b="b"/>
            <a:pathLst>
              <a:path w="43815" h="86995">
                <a:moveTo>
                  <a:pt x="0" y="86867"/>
                </a:moveTo>
                <a:lnTo>
                  <a:pt x="43433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1367871" y="520293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72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0150957" y="520293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72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4121251" y="3774185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 h="0">
                <a:moveTo>
                  <a:pt x="0" y="0"/>
                </a:moveTo>
                <a:lnTo>
                  <a:pt x="7239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4121251" y="4662678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 h="0">
                <a:moveTo>
                  <a:pt x="7238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4193641" y="3774185"/>
            <a:ext cx="0" cy="889000"/>
          </a:xfrm>
          <a:custGeom>
            <a:avLst/>
            <a:gdLst/>
            <a:ahLst/>
            <a:cxnLst/>
            <a:rect l="l" t="t" r="r" b="b"/>
            <a:pathLst>
              <a:path w="0" h="889000">
                <a:moveTo>
                  <a:pt x="0" y="0"/>
                </a:moveTo>
                <a:lnTo>
                  <a:pt x="0" y="888491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3941419" y="4069841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 h="0">
                <a:moveTo>
                  <a:pt x="0" y="0"/>
                </a:moveTo>
                <a:lnTo>
                  <a:pt x="43205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3941419" y="4069841"/>
            <a:ext cx="86360" cy="43815"/>
          </a:xfrm>
          <a:custGeom>
            <a:avLst/>
            <a:gdLst/>
            <a:ahLst/>
            <a:cxnLst/>
            <a:rect l="l" t="t" r="r" b="b"/>
            <a:pathLst>
              <a:path w="86360" h="43814">
                <a:moveTo>
                  <a:pt x="0" y="0"/>
                </a:moveTo>
                <a:lnTo>
                  <a:pt x="86106" y="4343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4286605" y="4027170"/>
            <a:ext cx="86995" cy="43180"/>
          </a:xfrm>
          <a:custGeom>
            <a:avLst/>
            <a:gdLst/>
            <a:ahLst/>
            <a:cxnLst/>
            <a:rect l="l" t="t" r="r" b="b"/>
            <a:pathLst>
              <a:path w="86995" h="43179">
                <a:moveTo>
                  <a:pt x="86867" y="4267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4193641" y="3774185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 h="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4193641" y="4662678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 h="0">
                <a:moveTo>
                  <a:pt x="6096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4254601" y="3774185"/>
            <a:ext cx="0" cy="889000"/>
          </a:xfrm>
          <a:custGeom>
            <a:avLst/>
            <a:gdLst/>
            <a:ahLst/>
            <a:cxnLst/>
            <a:rect l="l" t="t" r="r" b="b"/>
            <a:pathLst>
              <a:path w="0" h="889000">
                <a:moveTo>
                  <a:pt x="0" y="88849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4042003" y="5411723"/>
            <a:ext cx="104775" cy="1217295"/>
          </a:xfrm>
          <a:custGeom>
            <a:avLst/>
            <a:gdLst/>
            <a:ahLst/>
            <a:cxnLst/>
            <a:rect l="l" t="t" r="r" b="b"/>
            <a:pathLst>
              <a:path w="104775" h="1217295">
                <a:moveTo>
                  <a:pt x="104394" y="0"/>
                </a:moveTo>
                <a:lnTo>
                  <a:pt x="0" y="0"/>
                </a:lnTo>
                <a:lnTo>
                  <a:pt x="0" y="1216914"/>
                </a:lnTo>
                <a:lnTo>
                  <a:pt x="104394" y="121691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4146397" y="54117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4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4193641" y="5411723"/>
            <a:ext cx="0" cy="1217295"/>
          </a:xfrm>
          <a:custGeom>
            <a:avLst/>
            <a:gdLst/>
            <a:ahLst/>
            <a:cxnLst/>
            <a:rect l="l" t="t" r="r" b="b"/>
            <a:pathLst>
              <a:path w="0" h="1217295">
                <a:moveTo>
                  <a:pt x="0" y="0"/>
                </a:moveTo>
                <a:lnTo>
                  <a:pt x="0" y="121691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4146397" y="66286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4121251" y="5411723"/>
            <a:ext cx="0" cy="1217295"/>
          </a:xfrm>
          <a:custGeom>
            <a:avLst/>
            <a:gdLst/>
            <a:ahLst/>
            <a:cxnLst/>
            <a:rect l="l" t="t" r="r" b="b"/>
            <a:pathLst>
              <a:path w="0" h="1217295">
                <a:moveTo>
                  <a:pt x="0" y="121691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4169257" y="5411723"/>
            <a:ext cx="0" cy="645160"/>
          </a:xfrm>
          <a:custGeom>
            <a:avLst/>
            <a:gdLst/>
            <a:ahLst/>
            <a:cxnLst/>
            <a:rect l="l" t="t" r="r" b="b"/>
            <a:pathLst>
              <a:path w="0" h="645160">
                <a:moveTo>
                  <a:pt x="0" y="0"/>
                </a:moveTo>
                <a:lnTo>
                  <a:pt x="0" y="64465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4145635" y="5983985"/>
            <a:ext cx="0" cy="645160"/>
          </a:xfrm>
          <a:custGeom>
            <a:avLst/>
            <a:gdLst/>
            <a:ahLst/>
            <a:cxnLst/>
            <a:rect l="l" t="t" r="r" b="b"/>
            <a:pathLst>
              <a:path w="0" h="645159">
                <a:moveTo>
                  <a:pt x="0" y="64465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3941419" y="6019800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 h="0">
                <a:moveTo>
                  <a:pt x="0" y="0"/>
                </a:moveTo>
                <a:lnTo>
                  <a:pt x="43205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3941419" y="6019800"/>
            <a:ext cx="86360" cy="43815"/>
          </a:xfrm>
          <a:custGeom>
            <a:avLst/>
            <a:gdLst/>
            <a:ahLst/>
            <a:cxnLst/>
            <a:rect l="l" t="t" r="r" b="b"/>
            <a:pathLst>
              <a:path w="86360" h="43814">
                <a:moveTo>
                  <a:pt x="0" y="0"/>
                </a:moveTo>
                <a:lnTo>
                  <a:pt x="86106" y="4343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4286605" y="5977128"/>
            <a:ext cx="86995" cy="43180"/>
          </a:xfrm>
          <a:custGeom>
            <a:avLst/>
            <a:gdLst/>
            <a:ahLst/>
            <a:cxnLst/>
            <a:rect l="l" t="t" r="r" b="b"/>
            <a:pathLst>
              <a:path w="86995" h="43179">
                <a:moveTo>
                  <a:pt x="86867" y="4267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4193641" y="5411723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 h="0">
                <a:moveTo>
                  <a:pt x="6096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4193641" y="5411723"/>
            <a:ext cx="60960" cy="1217295"/>
          </a:xfrm>
          <a:custGeom>
            <a:avLst/>
            <a:gdLst/>
            <a:ahLst/>
            <a:cxnLst/>
            <a:rect l="l" t="t" r="r" b="b"/>
            <a:pathLst>
              <a:path w="60960" h="1217295">
                <a:moveTo>
                  <a:pt x="0" y="1216914"/>
                </a:moveTo>
                <a:lnTo>
                  <a:pt x="60960" y="1216914"/>
                </a:lnTo>
                <a:lnTo>
                  <a:pt x="6095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4909921" y="7344918"/>
            <a:ext cx="1216660" cy="71755"/>
          </a:xfrm>
          <a:custGeom>
            <a:avLst/>
            <a:gdLst/>
            <a:ahLst/>
            <a:cxnLst/>
            <a:rect l="l" t="t" r="r" b="b"/>
            <a:pathLst>
              <a:path w="1216660" h="71754">
                <a:moveTo>
                  <a:pt x="0" y="71627"/>
                </a:moveTo>
                <a:lnTo>
                  <a:pt x="0" y="0"/>
                </a:lnTo>
                <a:lnTo>
                  <a:pt x="1216152" y="0"/>
                </a:lnTo>
                <a:lnTo>
                  <a:pt x="1216152" y="71627"/>
                </a:lnTo>
                <a:lnTo>
                  <a:pt x="0" y="71627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5517997" y="7344918"/>
            <a:ext cx="33655" cy="57150"/>
          </a:xfrm>
          <a:custGeom>
            <a:avLst/>
            <a:gdLst/>
            <a:ahLst/>
            <a:cxnLst/>
            <a:rect l="l" t="t" r="r" b="b"/>
            <a:pathLst>
              <a:path w="33654" h="57150">
                <a:moveTo>
                  <a:pt x="0" y="0"/>
                </a:moveTo>
                <a:lnTo>
                  <a:pt x="33528" y="57149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5485231" y="7344918"/>
            <a:ext cx="33020" cy="57150"/>
          </a:xfrm>
          <a:custGeom>
            <a:avLst/>
            <a:gdLst/>
            <a:ahLst/>
            <a:cxnLst/>
            <a:rect l="l" t="t" r="r" b="b"/>
            <a:pathLst>
              <a:path w="33020" h="57150">
                <a:moveTo>
                  <a:pt x="32765" y="0"/>
                </a:moveTo>
                <a:lnTo>
                  <a:pt x="0" y="57149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5485231" y="740206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6629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4909921" y="7283957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6096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6126073" y="7283957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4909921" y="7283957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 h="0">
                <a:moveTo>
                  <a:pt x="121615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6925411" y="7344918"/>
            <a:ext cx="461009" cy="71755"/>
          </a:xfrm>
          <a:custGeom>
            <a:avLst/>
            <a:gdLst/>
            <a:ahLst/>
            <a:cxnLst/>
            <a:rect l="l" t="t" r="r" b="b"/>
            <a:pathLst>
              <a:path w="461009" h="71754">
                <a:moveTo>
                  <a:pt x="0" y="71627"/>
                </a:moveTo>
                <a:lnTo>
                  <a:pt x="0" y="0"/>
                </a:lnTo>
                <a:lnTo>
                  <a:pt x="461009" y="0"/>
                </a:lnTo>
                <a:lnTo>
                  <a:pt x="461009" y="71627"/>
                </a:lnTo>
                <a:lnTo>
                  <a:pt x="0" y="71627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7156297" y="7344918"/>
            <a:ext cx="33020" cy="57150"/>
          </a:xfrm>
          <a:custGeom>
            <a:avLst/>
            <a:gdLst/>
            <a:ahLst/>
            <a:cxnLst/>
            <a:rect l="l" t="t" r="r" b="b"/>
            <a:pathLst>
              <a:path w="33020" h="57150">
                <a:moveTo>
                  <a:pt x="0" y="0"/>
                </a:moveTo>
                <a:lnTo>
                  <a:pt x="32766" y="57149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7122769" y="7344918"/>
            <a:ext cx="33655" cy="57150"/>
          </a:xfrm>
          <a:custGeom>
            <a:avLst/>
            <a:gdLst/>
            <a:ahLst/>
            <a:cxnLst/>
            <a:rect l="l" t="t" r="r" b="b"/>
            <a:pathLst>
              <a:path w="33654" h="57150">
                <a:moveTo>
                  <a:pt x="33527" y="0"/>
                </a:moveTo>
                <a:lnTo>
                  <a:pt x="0" y="57149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7122769" y="740206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6629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6925411" y="7283957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6096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7386421" y="7283957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6925411" y="7283957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 h="0">
                <a:moveTo>
                  <a:pt x="46100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10201249" y="7344918"/>
            <a:ext cx="461009" cy="71755"/>
          </a:xfrm>
          <a:custGeom>
            <a:avLst/>
            <a:gdLst/>
            <a:ahLst/>
            <a:cxnLst/>
            <a:rect l="l" t="t" r="r" b="b"/>
            <a:pathLst>
              <a:path w="461009" h="71754">
                <a:moveTo>
                  <a:pt x="0" y="71627"/>
                </a:moveTo>
                <a:lnTo>
                  <a:pt x="0" y="0"/>
                </a:lnTo>
                <a:lnTo>
                  <a:pt x="461009" y="0"/>
                </a:lnTo>
                <a:lnTo>
                  <a:pt x="461009" y="71627"/>
                </a:lnTo>
                <a:lnTo>
                  <a:pt x="0" y="71627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10431373" y="7344918"/>
            <a:ext cx="33655" cy="57150"/>
          </a:xfrm>
          <a:custGeom>
            <a:avLst/>
            <a:gdLst/>
            <a:ahLst/>
            <a:cxnLst/>
            <a:rect l="l" t="t" r="r" b="b"/>
            <a:pathLst>
              <a:path w="33654" h="57150">
                <a:moveTo>
                  <a:pt x="0" y="0"/>
                </a:moveTo>
                <a:lnTo>
                  <a:pt x="33528" y="57149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10398607" y="7344918"/>
            <a:ext cx="33020" cy="57150"/>
          </a:xfrm>
          <a:custGeom>
            <a:avLst/>
            <a:gdLst/>
            <a:ahLst/>
            <a:cxnLst/>
            <a:rect l="l" t="t" r="r" b="b"/>
            <a:pathLst>
              <a:path w="33020" h="57150">
                <a:moveTo>
                  <a:pt x="32766" y="0"/>
                </a:moveTo>
                <a:lnTo>
                  <a:pt x="0" y="57149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10398607" y="740206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6629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10201249" y="7283957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6096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10662259" y="7283957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10201249" y="7283957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 h="0">
                <a:moveTo>
                  <a:pt x="46100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11428831" y="6117335"/>
            <a:ext cx="71755" cy="461009"/>
          </a:xfrm>
          <a:custGeom>
            <a:avLst/>
            <a:gdLst/>
            <a:ahLst/>
            <a:cxnLst/>
            <a:rect l="l" t="t" r="r" b="b"/>
            <a:pathLst>
              <a:path w="71754" h="461009">
                <a:moveTo>
                  <a:pt x="71627" y="461010"/>
                </a:moveTo>
                <a:lnTo>
                  <a:pt x="0" y="461010"/>
                </a:lnTo>
                <a:lnTo>
                  <a:pt x="0" y="0"/>
                </a:lnTo>
                <a:lnTo>
                  <a:pt x="71627" y="0"/>
                </a:lnTo>
                <a:lnTo>
                  <a:pt x="71627" y="46101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11428831" y="6314694"/>
            <a:ext cx="58419" cy="33020"/>
          </a:xfrm>
          <a:custGeom>
            <a:avLst/>
            <a:gdLst/>
            <a:ahLst/>
            <a:cxnLst/>
            <a:rect l="l" t="t" r="r" b="b"/>
            <a:pathLst>
              <a:path w="58420" h="33020">
                <a:moveTo>
                  <a:pt x="0" y="32765"/>
                </a:moveTo>
                <a:lnTo>
                  <a:pt x="5791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11428831" y="6347459"/>
            <a:ext cx="58419" cy="33655"/>
          </a:xfrm>
          <a:custGeom>
            <a:avLst/>
            <a:gdLst/>
            <a:ahLst/>
            <a:cxnLst/>
            <a:rect l="l" t="t" r="r" b="b"/>
            <a:pathLst>
              <a:path w="58420" h="33654">
                <a:moveTo>
                  <a:pt x="0" y="0"/>
                </a:moveTo>
                <a:lnTo>
                  <a:pt x="57912" y="33527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11486743" y="6314694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29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11367871" y="6578345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 h="0">
                <a:moveTo>
                  <a:pt x="6095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11367871" y="6117335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 h="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11367871" y="6117335"/>
            <a:ext cx="0" cy="461009"/>
          </a:xfrm>
          <a:custGeom>
            <a:avLst/>
            <a:gdLst/>
            <a:ahLst/>
            <a:cxnLst/>
            <a:rect l="l" t="t" r="r" b="b"/>
            <a:pathLst>
              <a:path w="0" h="461009">
                <a:moveTo>
                  <a:pt x="0" y="0"/>
                </a:moveTo>
                <a:lnTo>
                  <a:pt x="0" y="461009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0201249" y="3313176"/>
            <a:ext cx="461009" cy="71755"/>
          </a:xfrm>
          <a:custGeom>
            <a:avLst/>
            <a:gdLst/>
            <a:ahLst/>
            <a:cxnLst/>
            <a:rect l="l" t="t" r="r" b="b"/>
            <a:pathLst>
              <a:path w="461009" h="71754">
                <a:moveTo>
                  <a:pt x="461009" y="0"/>
                </a:moveTo>
                <a:lnTo>
                  <a:pt x="461009" y="71628"/>
                </a:lnTo>
                <a:lnTo>
                  <a:pt x="0" y="71628"/>
                </a:lnTo>
                <a:lnTo>
                  <a:pt x="0" y="0"/>
                </a:lnTo>
                <a:lnTo>
                  <a:pt x="46100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0398607" y="3327653"/>
            <a:ext cx="33020" cy="57150"/>
          </a:xfrm>
          <a:custGeom>
            <a:avLst/>
            <a:gdLst/>
            <a:ahLst/>
            <a:cxnLst/>
            <a:rect l="l" t="t" r="r" b="b"/>
            <a:pathLst>
              <a:path w="33020" h="57150">
                <a:moveTo>
                  <a:pt x="32766" y="571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0431373" y="3327653"/>
            <a:ext cx="33655" cy="57150"/>
          </a:xfrm>
          <a:custGeom>
            <a:avLst/>
            <a:gdLst/>
            <a:ahLst/>
            <a:cxnLst/>
            <a:rect l="l" t="t" r="r" b="b"/>
            <a:pathLst>
              <a:path w="33654" h="57150">
                <a:moveTo>
                  <a:pt x="0" y="57150"/>
                </a:move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10398607" y="3327653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0" y="0"/>
                </a:moveTo>
                <a:lnTo>
                  <a:pt x="662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10662259" y="3384803"/>
            <a:ext cx="0" cy="81915"/>
          </a:xfrm>
          <a:custGeom>
            <a:avLst/>
            <a:gdLst/>
            <a:ahLst/>
            <a:cxnLst/>
            <a:rect l="l" t="t" r="r" b="b"/>
            <a:pathLst>
              <a:path w="0" h="81914">
                <a:moveTo>
                  <a:pt x="0" y="0"/>
                </a:moveTo>
                <a:lnTo>
                  <a:pt x="0" y="8153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10201249" y="3384803"/>
            <a:ext cx="0" cy="81915"/>
          </a:xfrm>
          <a:custGeom>
            <a:avLst/>
            <a:gdLst/>
            <a:ahLst/>
            <a:cxnLst/>
            <a:rect l="l" t="t" r="r" b="b"/>
            <a:pathLst>
              <a:path w="0" h="81914">
                <a:moveTo>
                  <a:pt x="0" y="8153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0201249" y="3466338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 h="0">
                <a:moveTo>
                  <a:pt x="0" y="0"/>
                </a:moveTo>
                <a:lnTo>
                  <a:pt x="46100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9545929" y="3313176"/>
            <a:ext cx="461009" cy="71755"/>
          </a:xfrm>
          <a:custGeom>
            <a:avLst/>
            <a:gdLst/>
            <a:ahLst/>
            <a:cxnLst/>
            <a:rect l="l" t="t" r="r" b="b"/>
            <a:pathLst>
              <a:path w="461009" h="71754">
                <a:moveTo>
                  <a:pt x="461009" y="0"/>
                </a:moveTo>
                <a:lnTo>
                  <a:pt x="461009" y="71628"/>
                </a:lnTo>
                <a:lnTo>
                  <a:pt x="0" y="71628"/>
                </a:lnTo>
                <a:lnTo>
                  <a:pt x="0" y="0"/>
                </a:lnTo>
                <a:lnTo>
                  <a:pt x="46100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9743287" y="3327653"/>
            <a:ext cx="33655" cy="57150"/>
          </a:xfrm>
          <a:custGeom>
            <a:avLst/>
            <a:gdLst/>
            <a:ahLst/>
            <a:cxnLst/>
            <a:rect l="l" t="t" r="r" b="b"/>
            <a:pathLst>
              <a:path w="33654" h="57150">
                <a:moveTo>
                  <a:pt x="33527" y="571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9776815" y="3327653"/>
            <a:ext cx="33020" cy="57150"/>
          </a:xfrm>
          <a:custGeom>
            <a:avLst/>
            <a:gdLst/>
            <a:ahLst/>
            <a:cxnLst/>
            <a:rect l="l" t="t" r="r" b="b"/>
            <a:pathLst>
              <a:path w="33020" h="57150">
                <a:moveTo>
                  <a:pt x="0" y="57150"/>
                </a:moveTo>
                <a:lnTo>
                  <a:pt x="32765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9743287" y="3327653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0" y="0"/>
                </a:moveTo>
                <a:lnTo>
                  <a:pt x="662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0006939" y="3384803"/>
            <a:ext cx="0" cy="62230"/>
          </a:xfrm>
          <a:custGeom>
            <a:avLst/>
            <a:gdLst/>
            <a:ahLst/>
            <a:cxnLst/>
            <a:rect l="l" t="t" r="r" b="b"/>
            <a:pathLst>
              <a:path w="0" h="62229">
                <a:moveTo>
                  <a:pt x="0" y="0"/>
                </a:moveTo>
                <a:lnTo>
                  <a:pt x="0" y="6172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9545929" y="3384803"/>
            <a:ext cx="0" cy="62230"/>
          </a:xfrm>
          <a:custGeom>
            <a:avLst/>
            <a:gdLst/>
            <a:ahLst/>
            <a:cxnLst/>
            <a:rect l="l" t="t" r="r" b="b"/>
            <a:pathLst>
              <a:path w="0" h="62229">
                <a:moveTo>
                  <a:pt x="0" y="6172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9545929" y="3446526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 h="0">
                <a:moveTo>
                  <a:pt x="0" y="0"/>
                </a:moveTo>
                <a:lnTo>
                  <a:pt x="46100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5564479" y="4662678"/>
            <a:ext cx="561975" cy="93980"/>
          </a:xfrm>
          <a:custGeom>
            <a:avLst/>
            <a:gdLst/>
            <a:ahLst/>
            <a:cxnLst/>
            <a:rect l="l" t="t" r="r" b="b"/>
            <a:pathLst>
              <a:path w="561975" h="93979">
                <a:moveTo>
                  <a:pt x="561594" y="0"/>
                </a:moveTo>
                <a:lnTo>
                  <a:pt x="561594" y="93726"/>
                </a:lnTo>
                <a:lnTo>
                  <a:pt x="0" y="93726"/>
                </a:lnTo>
                <a:lnTo>
                  <a:pt x="0" y="0"/>
                </a:lnTo>
                <a:lnTo>
                  <a:pt x="51892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4996027" y="4760214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4">
                <a:moveTo>
                  <a:pt x="0" y="396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5564479" y="4780026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56159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6126073" y="4756403"/>
            <a:ext cx="0" cy="43815"/>
          </a:xfrm>
          <a:custGeom>
            <a:avLst/>
            <a:gdLst/>
            <a:ahLst/>
            <a:cxnLst/>
            <a:rect l="l" t="t" r="r" b="b"/>
            <a:pathLst>
              <a:path w="0" h="43814">
                <a:moveTo>
                  <a:pt x="0" y="0"/>
                </a:moveTo>
                <a:lnTo>
                  <a:pt x="0" y="4343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4996027" y="4780026"/>
            <a:ext cx="568960" cy="0"/>
          </a:xfrm>
          <a:custGeom>
            <a:avLst/>
            <a:gdLst/>
            <a:ahLst/>
            <a:cxnLst/>
            <a:rect l="l" t="t" r="r" b="b"/>
            <a:pathLst>
              <a:path w="568960" h="0">
                <a:moveTo>
                  <a:pt x="56845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5845657" y="4549902"/>
            <a:ext cx="0" cy="431800"/>
          </a:xfrm>
          <a:custGeom>
            <a:avLst/>
            <a:gdLst/>
            <a:ahLst/>
            <a:cxnLst/>
            <a:rect l="l" t="t" r="r" b="b"/>
            <a:pathLst>
              <a:path w="0" h="431800">
                <a:moveTo>
                  <a:pt x="0" y="0"/>
                </a:moveTo>
                <a:lnTo>
                  <a:pt x="0" y="431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5802223" y="4549902"/>
            <a:ext cx="43815" cy="86360"/>
          </a:xfrm>
          <a:custGeom>
            <a:avLst/>
            <a:gdLst/>
            <a:ahLst/>
            <a:cxnLst/>
            <a:rect l="l" t="t" r="r" b="b"/>
            <a:pathLst>
              <a:path w="43814" h="86360">
                <a:moveTo>
                  <a:pt x="43434" y="0"/>
                </a:moveTo>
                <a:lnTo>
                  <a:pt x="0" y="861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5845657" y="4895088"/>
            <a:ext cx="43815" cy="86360"/>
          </a:xfrm>
          <a:custGeom>
            <a:avLst/>
            <a:gdLst/>
            <a:ahLst/>
            <a:cxnLst/>
            <a:rect l="l" t="t" r="r" b="b"/>
            <a:pathLst>
              <a:path w="43814" h="86360">
                <a:moveTo>
                  <a:pt x="0" y="86105"/>
                </a:moveTo>
                <a:lnTo>
                  <a:pt x="43433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5615533" y="3313176"/>
            <a:ext cx="460375" cy="71755"/>
          </a:xfrm>
          <a:custGeom>
            <a:avLst/>
            <a:gdLst/>
            <a:ahLst/>
            <a:cxnLst/>
            <a:rect l="l" t="t" r="r" b="b"/>
            <a:pathLst>
              <a:path w="460375" h="71754">
                <a:moveTo>
                  <a:pt x="0" y="71627"/>
                </a:moveTo>
                <a:lnTo>
                  <a:pt x="0" y="0"/>
                </a:lnTo>
                <a:lnTo>
                  <a:pt x="460248" y="0"/>
                </a:lnTo>
                <a:lnTo>
                  <a:pt x="460248" y="71627"/>
                </a:lnTo>
                <a:lnTo>
                  <a:pt x="0" y="71627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5845657" y="3327653"/>
            <a:ext cx="33020" cy="57150"/>
          </a:xfrm>
          <a:custGeom>
            <a:avLst/>
            <a:gdLst/>
            <a:ahLst/>
            <a:cxnLst/>
            <a:rect l="l" t="t" r="r" b="b"/>
            <a:pathLst>
              <a:path w="33020" h="57150">
                <a:moveTo>
                  <a:pt x="0" y="57150"/>
                </a:moveTo>
                <a:lnTo>
                  <a:pt x="32765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5812129" y="3327653"/>
            <a:ext cx="33655" cy="57150"/>
          </a:xfrm>
          <a:custGeom>
            <a:avLst/>
            <a:gdLst/>
            <a:ahLst/>
            <a:cxnLst/>
            <a:rect l="l" t="t" r="r" b="b"/>
            <a:pathLst>
              <a:path w="33654" h="57150">
                <a:moveTo>
                  <a:pt x="33527" y="571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5812129" y="3327653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6629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5615533" y="3384803"/>
            <a:ext cx="0" cy="62230"/>
          </a:xfrm>
          <a:custGeom>
            <a:avLst/>
            <a:gdLst/>
            <a:ahLst/>
            <a:cxnLst/>
            <a:rect l="l" t="t" r="r" b="b"/>
            <a:pathLst>
              <a:path w="0" h="62229">
                <a:moveTo>
                  <a:pt x="0" y="6172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6075781" y="3384803"/>
            <a:ext cx="0" cy="62230"/>
          </a:xfrm>
          <a:custGeom>
            <a:avLst/>
            <a:gdLst/>
            <a:ahLst/>
            <a:cxnLst/>
            <a:rect l="l" t="t" r="r" b="b"/>
            <a:pathLst>
              <a:path w="0" h="62229">
                <a:moveTo>
                  <a:pt x="0" y="0"/>
                </a:moveTo>
                <a:lnTo>
                  <a:pt x="0" y="6172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5615533" y="3446526"/>
            <a:ext cx="460375" cy="0"/>
          </a:xfrm>
          <a:custGeom>
            <a:avLst/>
            <a:gdLst/>
            <a:ahLst/>
            <a:cxnLst/>
            <a:rect l="l" t="t" r="r" b="b"/>
            <a:pathLst>
              <a:path w="460375" h="0">
                <a:moveTo>
                  <a:pt x="0" y="0"/>
                </a:moveTo>
                <a:lnTo>
                  <a:pt x="46024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7530439" y="4662678"/>
            <a:ext cx="561975" cy="359410"/>
          </a:xfrm>
          <a:custGeom>
            <a:avLst/>
            <a:gdLst/>
            <a:ahLst/>
            <a:cxnLst/>
            <a:rect l="l" t="t" r="r" b="b"/>
            <a:pathLst>
              <a:path w="561975" h="359410">
                <a:moveTo>
                  <a:pt x="0" y="93725"/>
                </a:moveTo>
                <a:lnTo>
                  <a:pt x="0" y="0"/>
                </a:lnTo>
                <a:lnTo>
                  <a:pt x="561594" y="0"/>
                </a:lnTo>
                <a:lnTo>
                  <a:pt x="561594" y="93725"/>
                </a:lnTo>
                <a:lnTo>
                  <a:pt x="0" y="93725"/>
                </a:lnTo>
                <a:lnTo>
                  <a:pt x="93726" y="358901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7624165" y="4756403"/>
            <a:ext cx="93345" cy="265430"/>
          </a:xfrm>
          <a:custGeom>
            <a:avLst/>
            <a:gdLst/>
            <a:ahLst/>
            <a:cxnLst/>
            <a:rect l="l" t="t" r="r" b="b"/>
            <a:pathLst>
              <a:path w="93345" h="265429">
                <a:moveTo>
                  <a:pt x="92964" y="0"/>
                </a:moveTo>
                <a:lnTo>
                  <a:pt x="0" y="265176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7810855" y="4493514"/>
            <a:ext cx="0" cy="432434"/>
          </a:xfrm>
          <a:custGeom>
            <a:avLst/>
            <a:gdLst/>
            <a:ahLst/>
            <a:cxnLst/>
            <a:rect l="l" t="t" r="r" b="b"/>
            <a:pathLst>
              <a:path w="0" h="432435">
                <a:moveTo>
                  <a:pt x="0" y="43205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7810855" y="4839461"/>
            <a:ext cx="43815" cy="86360"/>
          </a:xfrm>
          <a:custGeom>
            <a:avLst/>
            <a:gdLst/>
            <a:ahLst/>
            <a:cxnLst/>
            <a:rect l="l" t="t" r="r" b="b"/>
            <a:pathLst>
              <a:path w="43815" h="86360">
                <a:moveTo>
                  <a:pt x="0" y="86105"/>
                </a:moveTo>
                <a:lnTo>
                  <a:pt x="43433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7768183" y="4493514"/>
            <a:ext cx="43180" cy="86995"/>
          </a:xfrm>
          <a:custGeom>
            <a:avLst/>
            <a:gdLst/>
            <a:ahLst/>
            <a:cxnLst/>
            <a:rect l="l" t="t" r="r" b="b"/>
            <a:pathLst>
              <a:path w="43179" h="86995">
                <a:moveTo>
                  <a:pt x="42672" y="0"/>
                </a:moveTo>
                <a:lnTo>
                  <a:pt x="0" y="8686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7530439" y="4662678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9372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8092033" y="4662678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9372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6270091" y="3313176"/>
            <a:ext cx="461009" cy="71755"/>
          </a:xfrm>
          <a:custGeom>
            <a:avLst/>
            <a:gdLst/>
            <a:ahLst/>
            <a:cxnLst/>
            <a:rect l="l" t="t" r="r" b="b"/>
            <a:pathLst>
              <a:path w="461009" h="71754">
                <a:moveTo>
                  <a:pt x="461010" y="0"/>
                </a:moveTo>
                <a:lnTo>
                  <a:pt x="461010" y="71628"/>
                </a:lnTo>
                <a:lnTo>
                  <a:pt x="0" y="71628"/>
                </a:lnTo>
                <a:lnTo>
                  <a:pt x="0" y="0"/>
                </a:lnTo>
                <a:lnTo>
                  <a:pt x="46101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6467449" y="3327653"/>
            <a:ext cx="33655" cy="57150"/>
          </a:xfrm>
          <a:custGeom>
            <a:avLst/>
            <a:gdLst/>
            <a:ahLst/>
            <a:cxnLst/>
            <a:rect l="l" t="t" r="r" b="b"/>
            <a:pathLst>
              <a:path w="33654" h="57150">
                <a:moveTo>
                  <a:pt x="33527" y="571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6500977" y="3327653"/>
            <a:ext cx="33020" cy="57150"/>
          </a:xfrm>
          <a:custGeom>
            <a:avLst/>
            <a:gdLst/>
            <a:ahLst/>
            <a:cxnLst/>
            <a:rect l="l" t="t" r="r" b="b"/>
            <a:pathLst>
              <a:path w="33020" h="57150">
                <a:moveTo>
                  <a:pt x="0" y="57150"/>
                </a:moveTo>
                <a:lnTo>
                  <a:pt x="32765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6467449" y="3327653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0" y="0"/>
                </a:moveTo>
                <a:lnTo>
                  <a:pt x="662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6731101" y="3384803"/>
            <a:ext cx="0" cy="62230"/>
          </a:xfrm>
          <a:custGeom>
            <a:avLst/>
            <a:gdLst/>
            <a:ahLst/>
            <a:cxnLst/>
            <a:rect l="l" t="t" r="r" b="b"/>
            <a:pathLst>
              <a:path w="0" h="62229">
                <a:moveTo>
                  <a:pt x="0" y="0"/>
                </a:moveTo>
                <a:lnTo>
                  <a:pt x="0" y="6172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6270091" y="3384803"/>
            <a:ext cx="0" cy="62230"/>
          </a:xfrm>
          <a:custGeom>
            <a:avLst/>
            <a:gdLst/>
            <a:ahLst/>
            <a:cxnLst/>
            <a:rect l="l" t="t" r="r" b="b"/>
            <a:pathLst>
              <a:path w="0" h="62229">
                <a:moveTo>
                  <a:pt x="0" y="6172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6270091" y="3446526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 h="0">
                <a:moveTo>
                  <a:pt x="0" y="0"/>
                </a:moveTo>
                <a:lnTo>
                  <a:pt x="46100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8349589" y="7344918"/>
            <a:ext cx="0" cy="71755"/>
          </a:xfrm>
          <a:custGeom>
            <a:avLst/>
            <a:gdLst/>
            <a:ahLst/>
            <a:cxnLst/>
            <a:rect l="l" t="t" r="r" b="b"/>
            <a:pathLst>
              <a:path w="0" h="71754">
                <a:moveTo>
                  <a:pt x="0" y="7162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8910421" y="7344918"/>
            <a:ext cx="0" cy="71755"/>
          </a:xfrm>
          <a:custGeom>
            <a:avLst/>
            <a:gdLst/>
            <a:ahLst/>
            <a:cxnLst/>
            <a:rect l="l" t="t" r="r" b="b"/>
            <a:pathLst>
              <a:path w="0" h="71754">
                <a:moveTo>
                  <a:pt x="0" y="0"/>
                </a:moveTo>
                <a:lnTo>
                  <a:pt x="0" y="716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8349589" y="7344918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 h="0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8630005" y="7165085"/>
            <a:ext cx="0" cy="432434"/>
          </a:xfrm>
          <a:custGeom>
            <a:avLst/>
            <a:gdLst/>
            <a:ahLst/>
            <a:cxnLst/>
            <a:rect l="l" t="t" r="r" b="b"/>
            <a:pathLst>
              <a:path w="0" h="432434">
                <a:moveTo>
                  <a:pt x="0" y="43205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8630005" y="7510271"/>
            <a:ext cx="43815" cy="86995"/>
          </a:xfrm>
          <a:custGeom>
            <a:avLst/>
            <a:gdLst/>
            <a:ahLst/>
            <a:cxnLst/>
            <a:rect l="l" t="t" r="r" b="b"/>
            <a:pathLst>
              <a:path w="43815" h="86995">
                <a:moveTo>
                  <a:pt x="0" y="86868"/>
                </a:moveTo>
                <a:lnTo>
                  <a:pt x="43433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8586571" y="7165085"/>
            <a:ext cx="43815" cy="86360"/>
          </a:xfrm>
          <a:custGeom>
            <a:avLst/>
            <a:gdLst/>
            <a:ahLst/>
            <a:cxnLst/>
            <a:rect l="l" t="t" r="r" b="b"/>
            <a:pathLst>
              <a:path w="43815" h="86359">
                <a:moveTo>
                  <a:pt x="43433" y="0"/>
                </a:moveTo>
                <a:lnTo>
                  <a:pt x="0" y="861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8349589" y="7283957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6096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8910421" y="7283957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8349589" y="7283957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 h="0">
                <a:moveTo>
                  <a:pt x="560831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6126073" y="4101084"/>
            <a:ext cx="93980" cy="561975"/>
          </a:xfrm>
          <a:custGeom>
            <a:avLst/>
            <a:gdLst/>
            <a:ahLst/>
            <a:cxnLst/>
            <a:rect l="l" t="t" r="r" b="b"/>
            <a:pathLst>
              <a:path w="93979" h="561975">
                <a:moveTo>
                  <a:pt x="93725" y="561594"/>
                </a:moveTo>
                <a:lnTo>
                  <a:pt x="0" y="561594"/>
                </a:lnTo>
                <a:lnTo>
                  <a:pt x="0" y="0"/>
                </a:lnTo>
                <a:lnTo>
                  <a:pt x="93725" y="0"/>
                </a:lnTo>
                <a:lnTo>
                  <a:pt x="93725" y="56159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6083401" y="3532632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6103213" y="4101084"/>
            <a:ext cx="0" cy="561975"/>
          </a:xfrm>
          <a:custGeom>
            <a:avLst/>
            <a:gdLst/>
            <a:ahLst/>
            <a:cxnLst/>
            <a:rect l="l" t="t" r="r" b="b"/>
            <a:pathLst>
              <a:path w="0" h="561975">
                <a:moveTo>
                  <a:pt x="0" y="56159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6083401" y="466267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62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6103213" y="3532632"/>
            <a:ext cx="0" cy="568960"/>
          </a:xfrm>
          <a:custGeom>
            <a:avLst/>
            <a:gdLst/>
            <a:ahLst/>
            <a:cxnLst/>
            <a:rect l="l" t="t" r="r" b="b"/>
            <a:pathLst>
              <a:path w="0" h="568960">
                <a:moveTo>
                  <a:pt x="0" y="56845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5901283" y="4382261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 h="0">
                <a:moveTo>
                  <a:pt x="432053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6247231" y="4338828"/>
            <a:ext cx="86360" cy="43815"/>
          </a:xfrm>
          <a:custGeom>
            <a:avLst/>
            <a:gdLst/>
            <a:ahLst/>
            <a:cxnLst/>
            <a:rect l="l" t="t" r="r" b="b"/>
            <a:pathLst>
              <a:path w="86360" h="43814">
                <a:moveTo>
                  <a:pt x="86105" y="434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5901283" y="4382261"/>
            <a:ext cx="86995" cy="43815"/>
          </a:xfrm>
          <a:custGeom>
            <a:avLst/>
            <a:gdLst/>
            <a:ahLst/>
            <a:cxnLst/>
            <a:rect l="l" t="t" r="r" b="b"/>
            <a:pathLst>
              <a:path w="86995" h="43814">
                <a:moveTo>
                  <a:pt x="0" y="0"/>
                </a:moveTo>
                <a:lnTo>
                  <a:pt x="86868" y="4343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6123025" y="4662678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7436713" y="3847338"/>
            <a:ext cx="46990" cy="207645"/>
          </a:xfrm>
          <a:custGeom>
            <a:avLst/>
            <a:gdLst/>
            <a:ahLst/>
            <a:cxnLst/>
            <a:rect l="l" t="t" r="r" b="b"/>
            <a:pathLst>
              <a:path w="46990" h="207645">
                <a:moveTo>
                  <a:pt x="46481" y="207264"/>
                </a:moveTo>
                <a:lnTo>
                  <a:pt x="46481" y="23622"/>
                </a:ln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7436713" y="3703320"/>
            <a:ext cx="93980" cy="47625"/>
          </a:xfrm>
          <a:custGeom>
            <a:avLst/>
            <a:gdLst/>
            <a:ahLst/>
            <a:cxnLst/>
            <a:rect l="l" t="t" r="r" b="b"/>
            <a:pathLst>
              <a:path w="93979" h="47625">
                <a:moveTo>
                  <a:pt x="0" y="47244"/>
                </a:moveTo>
                <a:lnTo>
                  <a:pt x="93726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7483195" y="3399282"/>
            <a:ext cx="47625" cy="207645"/>
          </a:xfrm>
          <a:custGeom>
            <a:avLst/>
            <a:gdLst/>
            <a:ahLst/>
            <a:cxnLst/>
            <a:rect l="l" t="t" r="r" b="b"/>
            <a:pathLst>
              <a:path w="47625" h="207645">
                <a:moveTo>
                  <a:pt x="47244" y="207264"/>
                </a:moveTo>
                <a:lnTo>
                  <a:pt x="0" y="183642"/>
                </a:ln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12069673" y="3399282"/>
            <a:ext cx="0" cy="1310640"/>
          </a:xfrm>
          <a:custGeom>
            <a:avLst/>
            <a:gdLst/>
            <a:ahLst/>
            <a:cxnLst/>
            <a:rect l="l" t="t" r="r" b="b"/>
            <a:pathLst>
              <a:path w="0" h="1310639">
                <a:moveTo>
                  <a:pt x="0" y="1310639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11781637" y="4709921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 h="0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11781637" y="3399282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 h="0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12069673" y="4709921"/>
            <a:ext cx="0" cy="539750"/>
          </a:xfrm>
          <a:custGeom>
            <a:avLst/>
            <a:gdLst/>
            <a:ahLst/>
            <a:cxnLst/>
            <a:rect l="l" t="t" r="r" b="b"/>
            <a:pathLst>
              <a:path w="0" h="539750">
                <a:moveTo>
                  <a:pt x="0" y="53949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11781637" y="5249417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 h="0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11781637" y="4709921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 h="0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12069673" y="5249417"/>
            <a:ext cx="0" cy="2081530"/>
          </a:xfrm>
          <a:custGeom>
            <a:avLst/>
            <a:gdLst/>
            <a:ahLst/>
            <a:cxnLst/>
            <a:rect l="l" t="t" r="r" b="b"/>
            <a:pathLst>
              <a:path w="0" h="2081529">
                <a:moveTo>
                  <a:pt x="0" y="208102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11781637" y="733044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 h="0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11781637" y="5249417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 h="0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12397333" y="3399282"/>
            <a:ext cx="0" cy="3931285"/>
          </a:xfrm>
          <a:custGeom>
            <a:avLst/>
            <a:gdLst/>
            <a:ahLst/>
            <a:cxnLst/>
            <a:rect l="l" t="t" r="r" b="b"/>
            <a:pathLst>
              <a:path w="0" h="3931284">
                <a:moveTo>
                  <a:pt x="0" y="393115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12109297" y="733044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 h="0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12109297" y="3399282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 h="0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9449155" y="8313419"/>
            <a:ext cx="1965325" cy="0"/>
          </a:xfrm>
          <a:custGeom>
            <a:avLst/>
            <a:gdLst/>
            <a:ahLst/>
            <a:cxnLst/>
            <a:rect l="l" t="t" r="r" b="b"/>
            <a:pathLst>
              <a:path w="1965325" h="0">
                <a:moveTo>
                  <a:pt x="1965198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11414353" y="8025383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90">
                <a:moveTo>
                  <a:pt x="0" y="28803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9449155" y="8025383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90">
                <a:moveTo>
                  <a:pt x="0" y="28803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7810855" y="8313419"/>
            <a:ext cx="1638300" cy="0"/>
          </a:xfrm>
          <a:custGeom>
            <a:avLst/>
            <a:gdLst/>
            <a:ahLst/>
            <a:cxnLst/>
            <a:rect l="l" t="t" r="r" b="b"/>
            <a:pathLst>
              <a:path w="1638300" h="0">
                <a:moveTo>
                  <a:pt x="1638300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9449155" y="8025383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90">
                <a:moveTo>
                  <a:pt x="0" y="28803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7810855" y="8025383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90">
                <a:moveTo>
                  <a:pt x="0" y="28803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4207357" y="8313419"/>
            <a:ext cx="3603625" cy="0"/>
          </a:xfrm>
          <a:custGeom>
            <a:avLst/>
            <a:gdLst/>
            <a:ahLst/>
            <a:cxnLst/>
            <a:rect l="l" t="t" r="r" b="b"/>
            <a:pathLst>
              <a:path w="3603625" h="0">
                <a:moveTo>
                  <a:pt x="3603498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7810855" y="8025383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90">
                <a:moveTo>
                  <a:pt x="0" y="28803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4207357" y="8025383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90">
                <a:moveTo>
                  <a:pt x="0" y="28803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4207357" y="8640318"/>
            <a:ext cx="7207250" cy="0"/>
          </a:xfrm>
          <a:custGeom>
            <a:avLst/>
            <a:gdLst/>
            <a:ahLst/>
            <a:cxnLst/>
            <a:rect l="l" t="t" r="r" b="b"/>
            <a:pathLst>
              <a:path w="7207250" h="0">
                <a:moveTo>
                  <a:pt x="7206996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11414353" y="8353043"/>
            <a:ext cx="0" cy="287655"/>
          </a:xfrm>
          <a:custGeom>
            <a:avLst/>
            <a:gdLst/>
            <a:ahLst/>
            <a:cxnLst/>
            <a:rect l="l" t="t" r="r" b="b"/>
            <a:pathLst>
              <a:path w="0" h="287654">
                <a:moveTo>
                  <a:pt x="0" y="287274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4207357" y="8353043"/>
            <a:ext cx="0" cy="287655"/>
          </a:xfrm>
          <a:custGeom>
            <a:avLst/>
            <a:gdLst/>
            <a:ahLst/>
            <a:cxnLst/>
            <a:rect l="l" t="t" r="r" b="b"/>
            <a:pathLst>
              <a:path w="0" h="287654">
                <a:moveTo>
                  <a:pt x="0" y="28727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2897479" y="4709921"/>
            <a:ext cx="0" cy="2620645"/>
          </a:xfrm>
          <a:custGeom>
            <a:avLst/>
            <a:gdLst/>
            <a:ahLst/>
            <a:cxnLst/>
            <a:rect l="l" t="t" r="r" b="b"/>
            <a:pathLst>
              <a:path w="0" h="2620645">
                <a:moveTo>
                  <a:pt x="0" y="262051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2897479" y="733044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2897479" y="4709921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2897479" y="3399282"/>
            <a:ext cx="0" cy="1310640"/>
          </a:xfrm>
          <a:custGeom>
            <a:avLst/>
            <a:gdLst/>
            <a:ahLst/>
            <a:cxnLst/>
            <a:rect l="l" t="t" r="r" b="b"/>
            <a:pathLst>
              <a:path w="0" h="1310639">
                <a:moveTo>
                  <a:pt x="0" y="131064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2897479" y="4709921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2897479" y="3399282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2569819" y="3399282"/>
            <a:ext cx="0" cy="3931285"/>
          </a:xfrm>
          <a:custGeom>
            <a:avLst/>
            <a:gdLst/>
            <a:ahLst/>
            <a:cxnLst/>
            <a:rect l="l" t="t" r="r" b="b"/>
            <a:pathLst>
              <a:path w="0" h="3931284">
                <a:moveTo>
                  <a:pt x="0" y="393115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2569819" y="733044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2569819" y="3399282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3528415" y="3774185"/>
            <a:ext cx="593090" cy="0"/>
          </a:xfrm>
          <a:custGeom>
            <a:avLst/>
            <a:gdLst/>
            <a:ahLst/>
            <a:cxnLst/>
            <a:rect l="l" t="t" r="r" b="b"/>
            <a:pathLst>
              <a:path w="593089" h="0">
                <a:moveTo>
                  <a:pt x="59283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4121251" y="3774185"/>
            <a:ext cx="0" cy="592455"/>
          </a:xfrm>
          <a:custGeom>
            <a:avLst/>
            <a:gdLst/>
            <a:ahLst/>
            <a:cxnLst/>
            <a:rect l="l" t="t" r="r" b="b"/>
            <a:pathLst>
              <a:path w="0" h="592454">
                <a:moveTo>
                  <a:pt x="0" y="0"/>
                </a:moveTo>
                <a:lnTo>
                  <a:pt x="0" y="59207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4121251" y="4366259"/>
            <a:ext cx="0" cy="296545"/>
          </a:xfrm>
          <a:custGeom>
            <a:avLst/>
            <a:gdLst/>
            <a:ahLst/>
            <a:cxnLst/>
            <a:rect l="l" t="t" r="r" b="b"/>
            <a:pathLst>
              <a:path w="0" h="296545">
                <a:moveTo>
                  <a:pt x="0" y="29641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3824833" y="4662678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 h="0">
                <a:moveTo>
                  <a:pt x="296417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8349589" y="7416545"/>
            <a:ext cx="0" cy="561975"/>
          </a:xfrm>
          <a:custGeom>
            <a:avLst/>
            <a:gdLst/>
            <a:ahLst/>
            <a:cxnLst/>
            <a:rect l="l" t="t" r="r" b="b"/>
            <a:pathLst>
              <a:path w="0" h="561975">
                <a:moveTo>
                  <a:pt x="0" y="0"/>
                </a:moveTo>
                <a:lnTo>
                  <a:pt x="0" y="56159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8349589" y="7416545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 h="0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8313775" y="6617969"/>
            <a:ext cx="0" cy="85090"/>
          </a:xfrm>
          <a:custGeom>
            <a:avLst/>
            <a:gdLst/>
            <a:ahLst/>
            <a:cxnLst/>
            <a:rect l="l" t="t" r="r" b="b"/>
            <a:pathLst>
              <a:path w="0" h="85090">
                <a:moveTo>
                  <a:pt x="0" y="0"/>
                </a:moveTo>
                <a:lnTo>
                  <a:pt x="0" y="8458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8313775" y="6709409"/>
            <a:ext cx="0" cy="71120"/>
          </a:xfrm>
          <a:custGeom>
            <a:avLst/>
            <a:gdLst/>
            <a:ahLst/>
            <a:cxnLst/>
            <a:rect l="l" t="t" r="r" b="b"/>
            <a:pathLst>
              <a:path w="0" h="71120">
                <a:moveTo>
                  <a:pt x="0" y="0"/>
                </a:moveTo>
                <a:lnTo>
                  <a:pt x="0" y="7086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8313775" y="6960107"/>
            <a:ext cx="0" cy="39370"/>
          </a:xfrm>
          <a:custGeom>
            <a:avLst/>
            <a:gdLst/>
            <a:ahLst/>
            <a:cxnLst/>
            <a:rect l="l" t="t" r="r" b="b"/>
            <a:pathLst>
              <a:path w="0" h="39370">
                <a:moveTo>
                  <a:pt x="0" y="0"/>
                </a:moveTo>
                <a:lnTo>
                  <a:pt x="0" y="388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8313775" y="7027926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8313775" y="7063740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8313775" y="7099554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8313775" y="7135368"/>
            <a:ext cx="0" cy="136525"/>
          </a:xfrm>
          <a:custGeom>
            <a:avLst/>
            <a:gdLst/>
            <a:ahLst/>
            <a:cxnLst/>
            <a:rect l="l" t="t" r="r" b="b"/>
            <a:pathLst>
              <a:path w="0" h="136525">
                <a:moveTo>
                  <a:pt x="0" y="0"/>
                </a:moveTo>
                <a:lnTo>
                  <a:pt x="0" y="13639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8312251" y="7271766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1524" y="0"/>
                </a:moveTo>
                <a:lnTo>
                  <a:pt x="0" y="609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8308441" y="7277861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40">
                <a:moveTo>
                  <a:pt x="3810" y="0"/>
                </a:moveTo>
                <a:lnTo>
                  <a:pt x="0" y="2286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8308441" y="6611873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0" y="0"/>
                </a:moveTo>
                <a:lnTo>
                  <a:pt x="381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8312251" y="6613397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0" y="0"/>
                </a:moveTo>
                <a:lnTo>
                  <a:pt x="1524" y="457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8313775" y="7271766"/>
            <a:ext cx="1905" cy="8890"/>
          </a:xfrm>
          <a:custGeom>
            <a:avLst/>
            <a:gdLst/>
            <a:ahLst/>
            <a:cxnLst/>
            <a:rect l="l" t="t" r="r" b="b"/>
            <a:pathLst>
              <a:path w="1904" h="8890">
                <a:moveTo>
                  <a:pt x="1524" y="0"/>
                </a:moveTo>
                <a:lnTo>
                  <a:pt x="0" y="838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8312251" y="7277861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524" y="22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8315299" y="6617969"/>
            <a:ext cx="0" cy="83185"/>
          </a:xfrm>
          <a:custGeom>
            <a:avLst/>
            <a:gdLst/>
            <a:ahLst/>
            <a:cxnLst/>
            <a:rect l="l" t="t" r="r" b="b"/>
            <a:pathLst>
              <a:path w="0" h="83184">
                <a:moveTo>
                  <a:pt x="0" y="0"/>
                </a:moveTo>
                <a:lnTo>
                  <a:pt x="0" y="8305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8315299" y="6708647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8315299" y="6961631"/>
            <a:ext cx="0" cy="37465"/>
          </a:xfrm>
          <a:custGeom>
            <a:avLst/>
            <a:gdLst/>
            <a:ahLst/>
            <a:cxnLst/>
            <a:rect l="l" t="t" r="r" b="b"/>
            <a:pathLst>
              <a:path w="0" h="37465">
                <a:moveTo>
                  <a:pt x="0" y="0"/>
                </a:moveTo>
                <a:lnTo>
                  <a:pt x="0" y="3733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8315299" y="7027926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8315299" y="7063740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8315299" y="7099554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8315299" y="7135368"/>
            <a:ext cx="0" cy="136525"/>
          </a:xfrm>
          <a:custGeom>
            <a:avLst/>
            <a:gdLst/>
            <a:ahLst/>
            <a:cxnLst/>
            <a:rect l="l" t="t" r="r" b="b"/>
            <a:pathLst>
              <a:path w="0" h="136525">
                <a:moveTo>
                  <a:pt x="0" y="0"/>
                </a:moveTo>
                <a:lnTo>
                  <a:pt x="0" y="13639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8308441" y="6609588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40">
                <a:moveTo>
                  <a:pt x="0" y="0"/>
                </a:moveTo>
                <a:lnTo>
                  <a:pt x="5334" y="22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8312251" y="661187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8313775" y="6611873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0"/>
                </a:moveTo>
                <a:lnTo>
                  <a:pt x="1524" y="609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8308441" y="7280147"/>
            <a:ext cx="5715" cy="3175"/>
          </a:xfrm>
          <a:custGeom>
            <a:avLst/>
            <a:gdLst/>
            <a:ahLst/>
            <a:cxnLst/>
            <a:rect l="l" t="t" r="r" b="b"/>
            <a:pathLst>
              <a:path w="5715" h="3175">
                <a:moveTo>
                  <a:pt x="5334" y="0"/>
                </a:moveTo>
                <a:lnTo>
                  <a:pt x="0" y="3048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8316823" y="6964680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09">
                <a:moveTo>
                  <a:pt x="-4191" y="1905"/>
                </a:moveTo>
                <a:lnTo>
                  <a:pt x="4191" y="1905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8316823" y="6952488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4191" y="2285"/>
                </a:moveTo>
                <a:lnTo>
                  <a:pt x="4191" y="2285"/>
                </a:lnTo>
              </a:path>
            </a:pathLst>
          </a:custGeom>
          <a:ln w="457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8316823" y="6954011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40">
                <a:moveTo>
                  <a:pt x="-4191" y="1143"/>
                </a:moveTo>
                <a:lnTo>
                  <a:pt x="4191" y="1143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8316823" y="6963918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4191" y="2286"/>
                </a:moveTo>
                <a:lnTo>
                  <a:pt x="4191" y="2286"/>
                </a:lnTo>
              </a:path>
            </a:pathLst>
          </a:custGeom>
          <a:ln w="45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 txBox="1"/>
          <p:nvPr/>
        </p:nvSpPr>
        <p:spPr>
          <a:xfrm>
            <a:off x="4599135" y="3862070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玄関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5582115" y="3862070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廊下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10659312" y="4787143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収納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5959294" y="5885179"/>
            <a:ext cx="385445" cy="6648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465"/>
              </a:lnSpc>
            </a:pPr>
            <a:r>
              <a:rPr dirty="0" sz="1400" spc="10">
                <a:latin typeface="ＭＳ Ｐゴシック"/>
                <a:cs typeface="ＭＳ Ｐゴシック"/>
              </a:rPr>
              <a:t>Ｌ．Ｄ．Ｋ</a:t>
            </a:r>
            <a:endParaRPr sz="1400">
              <a:latin typeface="ＭＳ Ｐゴシック"/>
              <a:cs typeface="ＭＳ Ｐゴシック"/>
            </a:endParaRPr>
          </a:p>
          <a:p>
            <a:pPr marL="57150">
              <a:lnSpc>
                <a:spcPts val="1550"/>
              </a:lnSpc>
            </a:pPr>
            <a:r>
              <a:rPr dirty="0" sz="1400" spc="5">
                <a:latin typeface="ＭＳ Ｐゴシック"/>
                <a:cs typeface="ＭＳ Ｐゴシック"/>
              </a:rPr>
              <a:t>（16</a:t>
            </a:r>
            <a:r>
              <a:rPr dirty="0" sz="1400" spc="-85">
                <a:latin typeface="ＭＳ Ｐゴシック"/>
                <a:cs typeface="ＭＳ Ｐゴシック"/>
              </a:rPr>
              <a:t> </a:t>
            </a:r>
            <a:r>
              <a:rPr dirty="0" sz="1400" spc="15">
                <a:latin typeface="ＭＳ Ｐゴシック"/>
                <a:cs typeface="ＭＳ Ｐゴシック"/>
              </a:rPr>
              <a:t>帖</a:t>
            </a:r>
            <a:r>
              <a:rPr dirty="0" sz="1400" spc="5">
                <a:latin typeface="ＭＳ Ｐゴシック"/>
                <a:cs typeface="ＭＳ Ｐゴシック"/>
              </a:rPr>
              <a:t>）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7711128" y="3862070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収納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10151808" y="5512568"/>
            <a:ext cx="385445" cy="74676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327025">
              <a:lnSpc>
                <a:spcPts val="1465"/>
              </a:lnSpc>
            </a:pPr>
            <a:r>
              <a:rPr dirty="0" sz="1400">
                <a:latin typeface="ＭＳ Ｐゴシック"/>
                <a:cs typeface="ＭＳ Ｐゴシック"/>
              </a:rPr>
              <a:t>洋室</a:t>
            </a:r>
            <a:endParaRPr sz="1400">
              <a:latin typeface="ＭＳ Ｐゴシック"/>
              <a:cs typeface="ＭＳ Ｐゴシック"/>
            </a:endParaRPr>
          </a:p>
          <a:p>
            <a:pPr marL="12700">
              <a:lnSpc>
                <a:spcPts val="1550"/>
              </a:lnSpc>
            </a:pPr>
            <a:r>
              <a:rPr dirty="0" sz="1400" spc="5">
                <a:latin typeface="ＭＳ Ｐゴシック"/>
                <a:cs typeface="ＭＳ Ｐゴシック"/>
              </a:rPr>
              <a:t>（5.17</a:t>
            </a:r>
            <a:r>
              <a:rPr dirty="0" sz="1400" spc="-85">
                <a:latin typeface="ＭＳ Ｐゴシック"/>
                <a:cs typeface="ＭＳ Ｐゴシック"/>
              </a:rPr>
              <a:t> </a:t>
            </a:r>
            <a:r>
              <a:rPr dirty="0" sz="1400" spc="15">
                <a:latin typeface="ＭＳ Ｐゴシック"/>
                <a:cs typeface="ＭＳ Ｐゴシック"/>
              </a:rPr>
              <a:t>帖</a:t>
            </a:r>
            <a:r>
              <a:rPr dirty="0" sz="1400" spc="5">
                <a:latin typeface="ＭＳ Ｐゴシック"/>
                <a:cs typeface="ＭＳ Ｐゴシック"/>
              </a:rPr>
              <a:t>）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10659294" y="4058680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浴室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9021761" y="3903233"/>
            <a:ext cx="205740" cy="5651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洗面所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6401249" y="3903233"/>
            <a:ext cx="205740" cy="44386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トイレ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7052916" y="4693411"/>
            <a:ext cx="252095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00" spc="10">
                <a:latin typeface="ＭＳ Ｐゴシック"/>
                <a:cs typeface="ＭＳ Ｐゴシック"/>
              </a:rPr>
              <a:t>UP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6908459" y="4597446"/>
            <a:ext cx="169545" cy="9779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295"/>
              </a:lnSpc>
            </a:pPr>
            <a:r>
              <a:rPr dirty="0" sz="1100">
                <a:latin typeface="ＭＳ Ｐゴシック"/>
                <a:cs typeface="ＭＳ Ｐゴシック"/>
              </a:rPr>
              <a:t>1</a:t>
            </a:r>
            <a:endParaRPr sz="1100">
              <a:latin typeface="ＭＳ Ｐゴシック"/>
              <a:cs typeface="ＭＳ Ｐゴシック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6908459" y="3942106"/>
            <a:ext cx="169545" cy="58928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295"/>
              </a:lnSpc>
            </a:pPr>
            <a:r>
              <a:rPr dirty="0" sz="1100" spc="15">
                <a:latin typeface="ＭＳ Ｐゴシック"/>
                <a:cs typeface="ＭＳ Ｐゴシック"/>
              </a:rPr>
              <a:t>5 4 3</a:t>
            </a:r>
            <a:r>
              <a:rPr dirty="0" sz="1100" spc="335">
                <a:latin typeface="ＭＳ Ｐゴシック"/>
                <a:cs typeface="ＭＳ Ｐゴシック"/>
              </a:rPr>
              <a:t> </a:t>
            </a:r>
            <a:r>
              <a:rPr dirty="0" sz="1100" spc="15">
                <a:latin typeface="ＭＳ Ｐゴシック"/>
                <a:cs typeface="ＭＳ Ｐゴシック"/>
              </a:rPr>
              <a:t>2</a:t>
            </a:r>
            <a:endParaRPr sz="1100">
              <a:latin typeface="ＭＳ Ｐゴシック"/>
              <a:cs typeface="ＭＳ Ｐゴシック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7092860" y="3639596"/>
            <a:ext cx="169545" cy="9779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295"/>
              </a:lnSpc>
            </a:pPr>
            <a:r>
              <a:rPr dirty="0" sz="1100">
                <a:latin typeface="ＭＳ Ｐゴシック"/>
                <a:cs typeface="ＭＳ Ｐゴシック"/>
              </a:rPr>
              <a:t>6</a:t>
            </a:r>
            <a:endParaRPr sz="1100">
              <a:latin typeface="ＭＳ Ｐゴシック"/>
              <a:cs typeface="ＭＳ Ｐゴシック"/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12059877" y="3862070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1820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17" name="object 417"/>
          <p:cNvSpPr txBox="1"/>
          <p:nvPr/>
        </p:nvSpPr>
        <p:spPr>
          <a:xfrm>
            <a:off x="12059877" y="4832101"/>
            <a:ext cx="205740" cy="29527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750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18" name="object 418"/>
          <p:cNvSpPr txBox="1"/>
          <p:nvPr/>
        </p:nvSpPr>
        <p:spPr>
          <a:xfrm>
            <a:off x="12059877" y="6097022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2890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12387531" y="5171948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5460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10238840" y="8094978"/>
            <a:ext cx="385445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00" spc="5">
                <a:latin typeface="ＭＳ Ｐゴシック"/>
                <a:cs typeface="ＭＳ Ｐゴシック"/>
              </a:rPr>
              <a:t>2730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8437463" y="8094978"/>
            <a:ext cx="385445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00" spc="5">
                <a:latin typeface="ＭＳ Ｐゴシック"/>
                <a:cs typeface="ＭＳ Ｐゴシック"/>
              </a:rPr>
              <a:t>2275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5816951" y="8094978"/>
            <a:ext cx="385445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00" spc="5">
                <a:latin typeface="ＭＳ Ｐゴシック"/>
                <a:cs typeface="ＭＳ Ｐゴシック"/>
              </a:rPr>
              <a:t>5005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7573352" y="8422632"/>
            <a:ext cx="474980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00" spc="5">
                <a:latin typeface="ＭＳ Ｐゴシック"/>
                <a:cs typeface="ＭＳ Ｐゴシック"/>
              </a:rPr>
              <a:t>10010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24" name="object 424"/>
          <p:cNvSpPr txBox="1"/>
          <p:nvPr/>
        </p:nvSpPr>
        <p:spPr>
          <a:xfrm>
            <a:off x="2887683" y="5827267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3640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25" name="object 425"/>
          <p:cNvSpPr txBox="1"/>
          <p:nvPr/>
        </p:nvSpPr>
        <p:spPr>
          <a:xfrm>
            <a:off x="2887683" y="3862063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1820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426" name="object 426"/>
          <p:cNvSpPr txBox="1"/>
          <p:nvPr/>
        </p:nvSpPr>
        <p:spPr>
          <a:xfrm>
            <a:off x="2560029" y="5171942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5460</a:t>
            </a:r>
            <a:endParaRPr sz="1400">
              <a:latin typeface="ＭＳ Ｐゴシック"/>
              <a:cs typeface="ＭＳ Ｐゴシック"/>
            </a:endParaRPr>
          </a:p>
        </p:txBody>
      </p:sp>
      <p:graphicFrame>
        <p:nvGraphicFramePr>
          <p:cNvPr id="427" name="object 427"/>
          <p:cNvGraphicFramePr>
            <a:graphicFrameLocks noGrp="1"/>
          </p:cNvGraphicFramePr>
          <p:nvPr/>
        </p:nvGraphicFramePr>
        <p:xfrm>
          <a:off x="4203928" y="2413635"/>
          <a:ext cx="7217409" cy="62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982980"/>
                <a:gridCol w="655319"/>
                <a:gridCol w="654684"/>
                <a:gridCol w="655320"/>
                <a:gridCol w="1965960"/>
                <a:gridCol w="1310004"/>
              </a:tblGrid>
              <a:tr h="326898">
                <a:tc>
                  <a:txBody>
                    <a:bodyPr/>
                    <a:lstStyle/>
                    <a:p>
                      <a:pPr marL="311150">
                        <a:lnSpc>
                          <a:spcPts val="1500"/>
                        </a:lnSpc>
                        <a:spcBef>
                          <a:spcPts val="975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1365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123825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500"/>
                        </a:lnSpc>
                        <a:spcBef>
                          <a:spcPts val="975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1365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123825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ts val="1500"/>
                        </a:lnSpc>
                        <a:spcBef>
                          <a:spcPts val="975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910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123825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1500"/>
                        </a:lnSpc>
                        <a:spcBef>
                          <a:spcPts val="975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910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123825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ts val="1500"/>
                        </a:lnSpc>
                        <a:spcBef>
                          <a:spcPts val="975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910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123825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975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2730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123825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975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1820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123825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28" name="object 428"/>
          <p:cNvSpPr/>
          <p:nvPr/>
        </p:nvSpPr>
        <p:spPr>
          <a:xfrm>
            <a:off x="6344386" y="3442334"/>
            <a:ext cx="312420" cy="489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8229193" y="5638038"/>
            <a:ext cx="0" cy="482600"/>
          </a:xfrm>
          <a:custGeom>
            <a:avLst/>
            <a:gdLst/>
            <a:ahLst/>
            <a:cxnLst/>
            <a:rect l="l" t="t" r="r" b="b"/>
            <a:pathLst>
              <a:path w="0" h="482600">
                <a:moveTo>
                  <a:pt x="0" y="48234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8005927" y="6149340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430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7976971" y="5638038"/>
            <a:ext cx="0" cy="231140"/>
          </a:xfrm>
          <a:custGeom>
            <a:avLst/>
            <a:gdLst/>
            <a:ahLst/>
            <a:cxnLst/>
            <a:rect l="l" t="t" r="r" b="b"/>
            <a:pathLst>
              <a:path w="0" h="231139">
                <a:moveTo>
                  <a:pt x="0" y="0"/>
                </a:moveTo>
                <a:lnTo>
                  <a:pt x="0" y="2308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7976971" y="5890259"/>
            <a:ext cx="0" cy="230504"/>
          </a:xfrm>
          <a:custGeom>
            <a:avLst/>
            <a:gdLst/>
            <a:ahLst/>
            <a:cxnLst/>
            <a:rect l="l" t="t" r="r" b="b"/>
            <a:pathLst>
              <a:path w="0" h="230504">
                <a:moveTo>
                  <a:pt x="0" y="0"/>
                </a:moveTo>
                <a:lnTo>
                  <a:pt x="0" y="2301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8005927" y="5609082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19430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8200237" y="612038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0" y="28955"/>
                </a:moveTo>
                <a:lnTo>
                  <a:pt x="2895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7976971" y="612038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0" y="0"/>
                </a:moveTo>
                <a:lnTo>
                  <a:pt x="28956" y="2895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7976971" y="5609082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28956" y="0"/>
                </a:moveTo>
                <a:lnTo>
                  <a:pt x="0" y="2895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8200237" y="5609082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28955" y="2895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8200237" y="6120384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28955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8200237" y="5638038"/>
            <a:ext cx="0" cy="482600"/>
          </a:xfrm>
          <a:custGeom>
            <a:avLst/>
            <a:gdLst/>
            <a:ahLst/>
            <a:cxnLst/>
            <a:rect l="l" t="t" r="r" b="b"/>
            <a:pathLst>
              <a:path w="0" h="482600">
                <a:moveTo>
                  <a:pt x="0" y="48234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8200237" y="5638038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8229193" y="5638038"/>
            <a:ext cx="0" cy="482600"/>
          </a:xfrm>
          <a:custGeom>
            <a:avLst/>
            <a:gdLst/>
            <a:ahLst/>
            <a:cxnLst/>
            <a:rect l="l" t="t" r="r" b="b"/>
            <a:pathLst>
              <a:path w="0" h="482600">
                <a:moveTo>
                  <a:pt x="0" y="0"/>
                </a:moveTo>
                <a:lnTo>
                  <a:pt x="0" y="48234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8200237" y="6120384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895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8200237" y="6120384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8200237" y="612038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28955" y="0"/>
                </a:moveTo>
                <a:lnTo>
                  <a:pt x="0" y="2895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8005927" y="6120384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895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8005927" y="6120384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430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8200237" y="6120384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0"/>
                </a:moveTo>
                <a:lnTo>
                  <a:pt x="0" y="2895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8005927" y="6149340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19430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7976971" y="6120384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8005927" y="6120384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0"/>
                </a:moveTo>
                <a:lnTo>
                  <a:pt x="0" y="2895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7976971" y="612038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28956" y="2895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7976971" y="5638038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8005927" y="5638038"/>
            <a:ext cx="0" cy="231140"/>
          </a:xfrm>
          <a:custGeom>
            <a:avLst/>
            <a:gdLst/>
            <a:ahLst/>
            <a:cxnLst/>
            <a:rect l="l" t="t" r="r" b="b"/>
            <a:pathLst>
              <a:path w="0" h="231139">
                <a:moveTo>
                  <a:pt x="0" y="0"/>
                </a:moveTo>
                <a:lnTo>
                  <a:pt x="0" y="2308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8005927" y="5890259"/>
            <a:ext cx="0" cy="230504"/>
          </a:xfrm>
          <a:custGeom>
            <a:avLst/>
            <a:gdLst/>
            <a:ahLst/>
            <a:cxnLst/>
            <a:rect l="l" t="t" r="r" b="b"/>
            <a:pathLst>
              <a:path w="0" h="230504">
                <a:moveTo>
                  <a:pt x="0" y="0"/>
                </a:moveTo>
                <a:lnTo>
                  <a:pt x="0" y="2301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7976971" y="6120384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2895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7976971" y="5890259"/>
            <a:ext cx="0" cy="230504"/>
          </a:xfrm>
          <a:custGeom>
            <a:avLst/>
            <a:gdLst/>
            <a:ahLst/>
            <a:cxnLst/>
            <a:rect l="l" t="t" r="r" b="b"/>
            <a:pathLst>
              <a:path w="0" h="230504">
                <a:moveTo>
                  <a:pt x="0" y="2301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7976971" y="5638038"/>
            <a:ext cx="0" cy="231140"/>
          </a:xfrm>
          <a:custGeom>
            <a:avLst/>
            <a:gdLst/>
            <a:ahLst/>
            <a:cxnLst/>
            <a:rect l="l" t="t" r="r" b="b"/>
            <a:pathLst>
              <a:path w="0" h="231139">
                <a:moveTo>
                  <a:pt x="0" y="2308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8005927" y="5609082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0"/>
                </a:moveTo>
                <a:lnTo>
                  <a:pt x="0" y="2895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7976971" y="5638038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2895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7976971" y="5609082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0" y="28955"/>
                </a:moveTo>
                <a:lnTo>
                  <a:pt x="2895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8200237" y="5609082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0"/>
                </a:moveTo>
                <a:lnTo>
                  <a:pt x="0" y="2895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8005927" y="5638038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19430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8005927" y="5609082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895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8005927" y="5609082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430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8200237" y="5638038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28955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8200237" y="5609082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895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8200237" y="5609082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0" y="0"/>
                </a:moveTo>
                <a:lnTo>
                  <a:pt x="28955" y="2895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8005927" y="6120384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19430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8005927" y="5890259"/>
            <a:ext cx="0" cy="230504"/>
          </a:xfrm>
          <a:custGeom>
            <a:avLst/>
            <a:gdLst/>
            <a:ahLst/>
            <a:cxnLst/>
            <a:rect l="l" t="t" r="r" b="b"/>
            <a:pathLst>
              <a:path w="0" h="230504">
                <a:moveTo>
                  <a:pt x="0" y="2301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8005927" y="5638038"/>
            <a:ext cx="0" cy="231140"/>
          </a:xfrm>
          <a:custGeom>
            <a:avLst/>
            <a:gdLst/>
            <a:ahLst/>
            <a:cxnLst/>
            <a:rect l="l" t="t" r="r" b="b"/>
            <a:pathLst>
              <a:path w="0" h="231139">
                <a:moveTo>
                  <a:pt x="0" y="2308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8005927" y="5638038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430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8200237" y="5638038"/>
            <a:ext cx="0" cy="482600"/>
          </a:xfrm>
          <a:custGeom>
            <a:avLst/>
            <a:gdLst/>
            <a:ahLst/>
            <a:cxnLst/>
            <a:rect l="l" t="t" r="r" b="b"/>
            <a:pathLst>
              <a:path w="0" h="482600">
                <a:moveTo>
                  <a:pt x="0" y="0"/>
                </a:moveTo>
                <a:lnTo>
                  <a:pt x="0" y="48234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8027644" y="5821298"/>
            <a:ext cx="112014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8308441" y="5447538"/>
            <a:ext cx="0" cy="1835785"/>
          </a:xfrm>
          <a:custGeom>
            <a:avLst/>
            <a:gdLst/>
            <a:ahLst/>
            <a:cxnLst/>
            <a:rect l="l" t="t" r="r" b="b"/>
            <a:pathLst>
              <a:path w="0" h="1835784">
                <a:moveTo>
                  <a:pt x="0" y="183565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7872577" y="7283195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 h="0">
                <a:moveTo>
                  <a:pt x="0" y="0"/>
                </a:moveTo>
                <a:lnTo>
                  <a:pt x="43586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7872577" y="5447538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 h="0">
                <a:moveTo>
                  <a:pt x="435863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7951825" y="562737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55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7951825" y="5890259"/>
            <a:ext cx="0" cy="241300"/>
          </a:xfrm>
          <a:custGeom>
            <a:avLst/>
            <a:gdLst/>
            <a:ahLst/>
            <a:cxnLst/>
            <a:rect l="l" t="t" r="r" b="b"/>
            <a:pathLst>
              <a:path w="0" h="241300">
                <a:moveTo>
                  <a:pt x="0" y="0"/>
                </a:moveTo>
                <a:lnTo>
                  <a:pt x="0" y="24079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7988401" y="5591555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23012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7872577" y="5447538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 h="0">
                <a:moveTo>
                  <a:pt x="0" y="0"/>
                </a:moveTo>
                <a:lnTo>
                  <a:pt x="43586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8254339" y="5627370"/>
            <a:ext cx="0" cy="504190"/>
          </a:xfrm>
          <a:custGeom>
            <a:avLst/>
            <a:gdLst/>
            <a:ahLst/>
            <a:cxnLst/>
            <a:rect l="l" t="t" r="r" b="b"/>
            <a:pathLst>
              <a:path w="0" h="504189">
                <a:moveTo>
                  <a:pt x="0" y="50368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8308441" y="5447538"/>
            <a:ext cx="0" cy="1835785"/>
          </a:xfrm>
          <a:custGeom>
            <a:avLst/>
            <a:gdLst/>
            <a:ahLst/>
            <a:cxnLst/>
            <a:rect l="l" t="t" r="r" b="b"/>
            <a:pathLst>
              <a:path w="0" h="1835784">
                <a:moveTo>
                  <a:pt x="0" y="0"/>
                </a:moveTo>
                <a:lnTo>
                  <a:pt x="0" y="183565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7988401" y="6166865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7872577" y="7283195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 h="0">
                <a:moveTo>
                  <a:pt x="435863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8218525" y="61310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5813"/>
                </a:moveTo>
                <a:lnTo>
                  <a:pt x="3581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8218525" y="55915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813" y="3581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7951825" y="5591555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5">
                <a:moveTo>
                  <a:pt x="36575" y="0"/>
                </a:moveTo>
                <a:lnTo>
                  <a:pt x="0" y="3581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7951825" y="6131052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5">
                <a:moveTo>
                  <a:pt x="0" y="0"/>
                </a:moveTo>
                <a:lnTo>
                  <a:pt x="36575" y="3581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8254339" y="5627370"/>
            <a:ext cx="0" cy="504190"/>
          </a:xfrm>
          <a:custGeom>
            <a:avLst/>
            <a:gdLst/>
            <a:ahLst/>
            <a:cxnLst/>
            <a:rect l="l" t="t" r="r" b="b"/>
            <a:pathLst>
              <a:path w="0" h="504189">
                <a:moveTo>
                  <a:pt x="0" y="0"/>
                </a:moveTo>
                <a:lnTo>
                  <a:pt x="0" y="50368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8218525" y="61310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813" y="0"/>
                </a:moveTo>
                <a:lnTo>
                  <a:pt x="0" y="3581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7988401" y="6166865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23012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7951825" y="6131052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5">
                <a:moveTo>
                  <a:pt x="36575" y="3581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7951825" y="5890259"/>
            <a:ext cx="0" cy="241300"/>
          </a:xfrm>
          <a:custGeom>
            <a:avLst/>
            <a:gdLst/>
            <a:ahLst/>
            <a:cxnLst/>
            <a:rect l="l" t="t" r="r" b="b"/>
            <a:pathLst>
              <a:path w="0" h="241300">
                <a:moveTo>
                  <a:pt x="0" y="24079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7951825" y="562737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24155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7951825" y="5591555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5">
                <a:moveTo>
                  <a:pt x="0" y="35814"/>
                </a:moveTo>
                <a:lnTo>
                  <a:pt x="3657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7988401" y="5591555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8218525" y="559155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5813" y="3581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7872577" y="5447538"/>
            <a:ext cx="0" cy="1835785"/>
          </a:xfrm>
          <a:custGeom>
            <a:avLst/>
            <a:gdLst/>
            <a:ahLst/>
            <a:cxnLst/>
            <a:rect l="l" t="t" r="r" b="b"/>
            <a:pathLst>
              <a:path w="0" h="1835784">
                <a:moveTo>
                  <a:pt x="0" y="183565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7858861" y="728319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7858861" y="5447538"/>
            <a:ext cx="0" cy="1835785"/>
          </a:xfrm>
          <a:custGeom>
            <a:avLst/>
            <a:gdLst/>
            <a:ahLst/>
            <a:cxnLst/>
            <a:rect l="l" t="t" r="r" b="b"/>
            <a:pathLst>
              <a:path w="0" h="1835784">
                <a:moveTo>
                  <a:pt x="0" y="0"/>
                </a:moveTo>
                <a:lnTo>
                  <a:pt x="0" y="183565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7858861" y="5447538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7872577" y="5447538"/>
            <a:ext cx="0" cy="1835785"/>
          </a:xfrm>
          <a:custGeom>
            <a:avLst/>
            <a:gdLst/>
            <a:ahLst/>
            <a:cxnLst/>
            <a:rect l="l" t="t" r="r" b="b"/>
            <a:pathLst>
              <a:path w="0" h="1835784">
                <a:moveTo>
                  <a:pt x="0" y="0"/>
                </a:moveTo>
                <a:lnTo>
                  <a:pt x="0" y="183565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7858861" y="728319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7858861" y="5447538"/>
            <a:ext cx="0" cy="1835785"/>
          </a:xfrm>
          <a:custGeom>
            <a:avLst/>
            <a:gdLst/>
            <a:ahLst/>
            <a:cxnLst/>
            <a:rect l="l" t="t" r="r" b="b"/>
            <a:pathLst>
              <a:path w="0" h="1835784">
                <a:moveTo>
                  <a:pt x="0" y="183565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7858861" y="5447538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8312251" y="6204965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3809" y="53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8312251" y="6204965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0" y="0"/>
                </a:moveTo>
                <a:lnTo>
                  <a:pt x="3809" y="533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8316061" y="6210300"/>
            <a:ext cx="3175" cy="16510"/>
          </a:xfrm>
          <a:custGeom>
            <a:avLst/>
            <a:gdLst/>
            <a:ahLst/>
            <a:cxnLst/>
            <a:rect l="l" t="t" r="r" b="b"/>
            <a:pathLst>
              <a:path w="3175" h="16510">
                <a:moveTo>
                  <a:pt x="3048" y="1600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8316061" y="6210300"/>
            <a:ext cx="3175" cy="16510"/>
          </a:xfrm>
          <a:custGeom>
            <a:avLst/>
            <a:gdLst/>
            <a:ahLst/>
            <a:cxnLst/>
            <a:rect l="l" t="t" r="r" b="b"/>
            <a:pathLst>
              <a:path w="3175" h="16510">
                <a:moveTo>
                  <a:pt x="0" y="0"/>
                </a:moveTo>
                <a:lnTo>
                  <a:pt x="3048" y="1600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8319109" y="6226302"/>
            <a:ext cx="3175" cy="26034"/>
          </a:xfrm>
          <a:custGeom>
            <a:avLst/>
            <a:gdLst/>
            <a:ahLst/>
            <a:cxnLst/>
            <a:rect l="l" t="t" r="r" b="b"/>
            <a:pathLst>
              <a:path w="3175" h="26035">
                <a:moveTo>
                  <a:pt x="3048" y="2590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8319109" y="6226302"/>
            <a:ext cx="3175" cy="26034"/>
          </a:xfrm>
          <a:custGeom>
            <a:avLst/>
            <a:gdLst/>
            <a:ahLst/>
            <a:cxnLst/>
            <a:rect l="l" t="t" r="r" b="b"/>
            <a:pathLst>
              <a:path w="3175" h="26035">
                <a:moveTo>
                  <a:pt x="0" y="0"/>
                </a:moveTo>
                <a:lnTo>
                  <a:pt x="3048" y="2590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8322157" y="6252209"/>
            <a:ext cx="2540" cy="33020"/>
          </a:xfrm>
          <a:custGeom>
            <a:avLst/>
            <a:gdLst/>
            <a:ahLst/>
            <a:cxnLst/>
            <a:rect l="l" t="t" r="r" b="b"/>
            <a:pathLst>
              <a:path w="2540" h="33020">
                <a:moveTo>
                  <a:pt x="2285" y="3276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8322157" y="6252209"/>
            <a:ext cx="2540" cy="33020"/>
          </a:xfrm>
          <a:custGeom>
            <a:avLst/>
            <a:gdLst/>
            <a:ahLst/>
            <a:cxnLst/>
            <a:rect l="l" t="t" r="r" b="b"/>
            <a:pathLst>
              <a:path w="2540" h="33020">
                <a:moveTo>
                  <a:pt x="0" y="0"/>
                </a:moveTo>
                <a:lnTo>
                  <a:pt x="2285" y="3276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8324443" y="6284976"/>
            <a:ext cx="1905" cy="39370"/>
          </a:xfrm>
          <a:custGeom>
            <a:avLst/>
            <a:gdLst/>
            <a:ahLst/>
            <a:cxnLst/>
            <a:rect l="l" t="t" r="r" b="b"/>
            <a:pathLst>
              <a:path w="1904" h="39370">
                <a:moveTo>
                  <a:pt x="1524" y="38862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8324443" y="6284976"/>
            <a:ext cx="1905" cy="39370"/>
          </a:xfrm>
          <a:custGeom>
            <a:avLst/>
            <a:gdLst/>
            <a:ahLst/>
            <a:cxnLst/>
            <a:rect l="l" t="t" r="r" b="b"/>
            <a:pathLst>
              <a:path w="1904" h="39370">
                <a:moveTo>
                  <a:pt x="0" y="0"/>
                </a:moveTo>
                <a:lnTo>
                  <a:pt x="1524" y="3886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8325967" y="6323838"/>
            <a:ext cx="1270" cy="41275"/>
          </a:xfrm>
          <a:custGeom>
            <a:avLst/>
            <a:gdLst/>
            <a:ahLst/>
            <a:cxnLst/>
            <a:rect l="l" t="t" r="r" b="b"/>
            <a:pathLst>
              <a:path w="1270" h="41275">
                <a:moveTo>
                  <a:pt x="762" y="4114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8325967" y="6323838"/>
            <a:ext cx="1270" cy="41275"/>
          </a:xfrm>
          <a:custGeom>
            <a:avLst/>
            <a:gdLst/>
            <a:ahLst/>
            <a:cxnLst/>
            <a:rect l="l" t="t" r="r" b="b"/>
            <a:pathLst>
              <a:path w="1270" h="41275">
                <a:moveTo>
                  <a:pt x="0" y="0"/>
                </a:moveTo>
                <a:lnTo>
                  <a:pt x="762" y="411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8325967" y="6364985"/>
            <a:ext cx="1270" cy="41910"/>
          </a:xfrm>
          <a:custGeom>
            <a:avLst/>
            <a:gdLst/>
            <a:ahLst/>
            <a:cxnLst/>
            <a:rect l="l" t="t" r="r" b="b"/>
            <a:pathLst>
              <a:path w="1270" h="41910">
                <a:moveTo>
                  <a:pt x="0" y="41910"/>
                </a:moveTo>
                <a:lnTo>
                  <a:pt x="76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8325967" y="6364985"/>
            <a:ext cx="1270" cy="41910"/>
          </a:xfrm>
          <a:custGeom>
            <a:avLst/>
            <a:gdLst/>
            <a:ahLst/>
            <a:cxnLst/>
            <a:rect l="l" t="t" r="r" b="b"/>
            <a:pathLst>
              <a:path w="1270" h="41910">
                <a:moveTo>
                  <a:pt x="762" y="0"/>
                </a:moveTo>
                <a:lnTo>
                  <a:pt x="0" y="4191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8324443" y="6406896"/>
            <a:ext cx="1905" cy="38100"/>
          </a:xfrm>
          <a:custGeom>
            <a:avLst/>
            <a:gdLst/>
            <a:ahLst/>
            <a:cxnLst/>
            <a:rect l="l" t="t" r="r" b="b"/>
            <a:pathLst>
              <a:path w="1904" h="38100">
                <a:moveTo>
                  <a:pt x="0" y="38100"/>
                </a:moveTo>
                <a:lnTo>
                  <a:pt x="152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8324443" y="6406896"/>
            <a:ext cx="1905" cy="38100"/>
          </a:xfrm>
          <a:custGeom>
            <a:avLst/>
            <a:gdLst/>
            <a:ahLst/>
            <a:cxnLst/>
            <a:rect l="l" t="t" r="r" b="b"/>
            <a:pathLst>
              <a:path w="1904" h="38100">
                <a:moveTo>
                  <a:pt x="1524" y="0"/>
                </a:moveTo>
                <a:lnTo>
                  <a:pt x="0" y="3810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8322157" y="6444996"/>
            <a:ext cx="2540" cy="33655"/>
          </a:xfrm>
          <a:custGeom>
            <a:avLst/>
            <a:gdLst/>
            <a:ahLst/>
            <a:cxnLst/>
            <a:rect l="l" t="t" r="r" b="b"/>
            <a:pathLst>
              <a:path w="2540" h="33654">
                <a:moveTo>
                  <a:pt x="0" y="33527"/>
                </a:moveTo>
                <a:lnTo>
                  <a:pt x="228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8322157" y="6444996"/>
            <a:ext cx="2540" cy="33655"/>
          </a:xfrm>
          <a:custGeom>
            <a:avLst/>
            <a:gdLst/>
            <a:ahLst/>
            <a:cxnLst/>
            <a:rect l="l" t="t" r="r" b="b"/>
            <a:pathLst>
              <a:path w="2540" h="33654">
                <a:moveTo>
                  <a:pt x="2285" y="0"/>
                </a:moveTo>
                <a:lnTo>
                  <a:pt x="0" y="3352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8319109" y="6478523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0" y="25146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8319109" y="6478523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3048" y="0"/>
                </a:moveTo>
                <a:lnTo>
                  <a:pt x="0" y="2514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8316061" y="6503669"/>
            <a:ext cx="3175" cy="16510"/>
          </a:xfrm>
          <a:custGeom>
            <a:avLst/>
            <a:gdLst/>
            <a:ahLst/>
            <a:cxnLst/>
            <a:rect l="l" t="t" r="r" b="b"/>
            <a:pathLst>
              <a:path w="3175" h="16509">
                <a:moveTo>
                  <a:pt x="0" y="16001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8316061" y="6503669"/>
            <a:ext cx="3175" cy="16510"/>
          </a:xfrm>
          <a:custGeom>
            <a:avLst/>
            <a:gdLst/>
            <a:ahLst/>
            <a:cxnLst/>
            <a:rect l="l" t="t" r="r" b="b"/>
            <a:pathLst>
              <a:path w="3175" h="16509">
                <a:moveTo>
                  <a:pt x="3048" y="0"/>
                </a:moveTo>
                <a:lnTo>
                  <a:pt x="0" y="1600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/>
          <p:nvPr/>
        </p:nvSpPr>
        <p:spPr>
          <a:xfrm>
            <a:off x="8312251" y="6519671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0" y="6096"/>
                </a:moveTo>
                <a:lnTo>
                  <a:pt x="380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29" name="object 529"/>
          <p:cNvSpPr/>
          <p:nvPr/>
        </p:nvSpPr>
        <p:spPr>
          <a:xfrm>
            <a:off x="8312251" y="6519671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3809" y="0"/>
                </a:moveTo>
                <a:lnTo>
                  <a:pt x="0" y="609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30" name="object 530"/>
          <p:cNvSpPr/>
          <p:nvPr/>
        </p:nvSpPr>
        <p:spPr>
          <a:xfrm>
            <a:off x="8312251" y="6204965"/>
            <a:ext cx="0" cy="321310"/>
          </a:xfrm>
          <a:custGeom>
            <a:avLst/>
            <a:gdLst/>
            <a:ahLst/>
            <a:cxnLst/>
            <a:rect l="l" t="t" r="r" b="b"/>
            <a:pathLst>
              <a:path w="0" h="321309">
                <a:moveTo>
                  <a:pt x="0" y="32080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8308441" y="6525768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8308441" y="62049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8312251" y="6204965"/>
            <a:ext cx="0" cy="321310"/>
          </a:xfrm>
          <a:custGeom>
            <a:avLst/>
            <a:gdLst/>
            <a:ahLst/>
            <a:cxnLst/>
            <a:rect l="l" t="t" r="r" b="b"/>
            <a:pathLst>
              <a:path w="0" h="321309">
                <a:moveTo>
                  <a:pt x="0" y="0"/>
                </a:moveTo>
                <a:lnTo>
                  <a:pt x="0" y="32080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8308441" y="6525768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8308441" y="62049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8312251" y="6779514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3809" y="304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8312251" y="6779514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0" y="0"/>
                </a:moveTo>
                <a:lnTo>
                  <a:pt x="3809" y="304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8316061" y="6782561"/>
            <a:ext cx="3175" cy="8890"/>
          </a:xfrm>
          <a:custGeom>
            <a:avLst/>
            <a:gdLst/>
            <a:ahLst/>
            <a:cxnLst/>
            <a:rect l="l" t="t" r="r" b="b"/>
            <a:pathLst>
              <a:path w="3175" h="8890">
                <a:moveTo>
                  <a:pt x="3048" y="838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39" name="object 539"/>
          <p:cNvSpPr/>
          <p:nvPr/>
        </p:nvSpPr>
        <p:spPr>
          <a:xfrm>
            <a:off x="8316061" y="6782561"/>
            <a:ext cx="3175" cy="8890"/>
          </a:xfrm>
          <a:custGeom>
            <a:avLst/>
            <a:gdLst/>
            <a:ahLst/>
            <a:cxnLst/>
            <a:rect l="l" t="t" r="r" b="b"/>
            <a:pathLst>
              <a:path w="3175" h="8890">
                <a:moveTo>
                  <a:pt x="0" y="0"/>
                </a:moveTo>
                <a:lnTo>
                  <a:pt x="3048" y="838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40" name="object 540"/>
          <p:cNvSpPr/>
          <p:nvPr/>
        </p:nvSpPr>
        <p:spPr>
          <a:xfrm>
            <a:off x="8319109" y="6790943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3048" y="1447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41" name="object 541"/>
          <p:cNvSpPr/>
          <p:nvPr/>
        </p:nvSpPr>
        <p:spPr>
          <a:xfrm>
            <a:off x="8319109" y="6790943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0"/>
                </a:moveTo>
                <a:lnTo>
                  <a:pt x="3048" y="1447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42" name="object 542"/>
          <p:cNvSpPr/>
          <p:nvPr/>
        </p:nvSpPr>
        <p:spPr>
          <a:xfrm>
            <a:off x="8322157" y="6805421"/>
            <a:ext cx="2540" cy="19050"/>
          </a:xfrm>
          <a:custGeom>
            <a:avLst/>
            <a:gdLst/>
            <a:ahLst/>
            <a:cxnLst/>
            <a:rect l="l" t="t" r="r" b="b"/>
            <a:pathLst>
              <a:path w="2540" h="19050">
                <a:moveTo>
                  <a:pt x="2285" y="190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43" name="object 543"/>
          <p:cNvSpPr/>
          <p:nvPr/>
        </p:nvSpPr>
        <p:spPr>
          <a:xfrm>
            <a:off x="8322157" y="6805421"/>
            <a:ext cx="2540" cy="19050"/>
          </a:xfrm>
          <a:custGeom>
            <a:avLst/>
            <a:gdLst/>
            <a:ahLst/>
            <a:cxnLst/>
            <a:rect l="l" t="t" r="r" b="b"/>
            <a:pathLst>
              <a:path w="2540" h="19050">
                <a:moveTo>
                  <a:pt x="0" y="0"/>
                </a:moveTo>
                <a:lnTo>
                  <a:pt x="2285" y="1905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44" name="object 544"/>
          <p:cNvSpPr/>
          <p:nvPr/>
        </p:nvSpPr>
        <p:spPr>
          <a:xfrm>
            <a:off x="8324443" y="6824471"/>
            <a:ext cx="1905" cy="21590"/>
          </a:xfrm>
          <a:custGeom>
            <a:avLst/>
            <a:gdLst/>
            <a:ahLst/>
            <a:cxnLst/>
            <a:rect l="l" t="t" r="r" b="b"/>
            <a:pathLst>
              <a:path w="1904" h="21590">
                <a:moveTo>
                  <a:pt x="1524" y="2133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45" name="object 545"/>
          <p:cNvSpPr/>
          <p:nvPr/>
        </p:nvSpPr>
        <p:spPr>
          <a:xfrm>
            <a:off x="8324443" y="6824471"/>
            <a:ext cx="1905" cy="21590"/>
          </a:xfrm>
          <a:custGeom>
            <a:avLst/>
            <a:gdLst/>
            <a:ahLst/>
            <a:cxnLst/>
            <a:rect l="l" t="t" r="r" b="b"/>
            <a:pathLst>
              <a:path w="1904" h="21590">
                <a:moveTo>
                  <a:pt x="0" y="0"/>
                </a:moveTo>
                <a:lnTo>
                  <a:pt x="1524" y="2133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46" name="object 546"/>
          <p:cNvSpPr/>
          <p:nvPr/>
        </p:nvSpPr>
        <p:spPr>
          <a:xfrm>
            <a:off x="8325967" y="6845807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762" y="2362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47" name="object 547"/>
          <p:cNvSpPr/>
          <p:nvPr/>
        </p:nvSpPr>
        <p:spPr>
          <a:xfrm>
            <a:off x="8325967" y="6845807"/>
            <a:ext cx="1270" cy="24130"/>
          </a:xfrm>
          <a:custGeom>
            <a:avLst/>
            <a:gdLst/>
            <a:ahLst/>
            <a:cxnLst/>
            <a:rect l="l" t="t" r="r" b="b"/>
            <a:pathLst>
              <a:path w="1270" h="24129">
                <a:moveTo>
                  <a:pt x="0" y="0"/>
                </a:moveTo>
                <a:lnTo>
                  <a:pt x="762" y="2362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48" name="object 548"/>
          <p:cNvSpPr/>
          <p:nvPr/>
        </p:nvSpPr>
        <p:spPr>
          <a:xfrm>
            <a:off x="8325967" y="6869430"/>
            <a:ext cx="1270" cy="22860"/>
          </a:xfrm>
          <a:custGeom>
            <a:avLst/>
            <a:gdLst/>
            <a:ahLst/>
            <a:cxnLst/>
            <a:rect l="l" t="t" r="r" b="b"/>
            <a:pathLst>
              <a:path w="1270" h="22859">
                <a:moveTo>
                  <a:pt x="0" y="22860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49" name="object 549"/>
          <p:cNvSpPr/>
          <p:nvPr/>
        </p:nvSpPr>
        <p:spPr>
          <a:xfrm>
            <a:off x="8325967" y="6869430"/>
            <a:ext cx="1270" cy="22860"/>
          </a:xfrm>
          <a:custGeom>
            <a:avLst/>
            <a:gdLst/>
            <a:ahLst/>
            <a:cxnLst/>
            <a:rect l="l" t="t" r="r" b="b"/>
            <a:pathLst>
              <a:path w="1270" h="22859">
                <a:moveTo>
                  <a:pt x="762" y="0"/>
                </a:moveTo>
                <a:lnTo>
                  <a:pt x="0" y="2286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50" name="object 550"/>
          <p:cNvSpPr/>
          <p:nvPr/>
        </p:nvSpPr>
        <p:spPr>
          <a:xfrm>
            <a:off x="8324443" y="6892290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0" y="22098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51" name="object 551"/>
          <p:cNvSpPr/>
          <p:nvPr/>
        </p:nvSpPr>
        <p:spPr>
          <a:xfrm>
            <a:off x="8324443" y="6892290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524" y="0"/>
                </a:moveTo>
                <a:lnTo>
                  <a:pt x="0" y="2209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52" name="object 552"/>
          <p:cNvSpPr/>
          <p:nvPr/>
        </p:nvSpPr>
        <p:spPr>
          <a:xfrm>
            <a:off x="8322157" y="6914388"/>
            <a:ext cx="2540" cy="18415"/>
          </a:xfrm>
          <a:custGeom>
            <a:avLst/>
            <a:gdLst/>
            <a:ahLst/>
            <a:cxnLst/>
            <a:rect l="l" t="t" r="r" b="b"/>
            <a:pathLst>
              <a:path w="2540" h="18415">
                <a:moveTo>
                  <a:pt x="0" y="18287"/>
                </a:moveTo>
                <a:lnTo>
                  <a:pt x="228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53" name="object 553"/>
          <p:cNvSpPr/>
          <p:nvPr/>
        </p:nvSpPr>
        <p:spPr>
          <a:xfrm>
            <a:off x="8322157" y="6914388"/>
            <a:ext cx="2540" cy="18415"/>
          </a:xfrm>
          <a:custGeom>
            <a:avLst/>
            <a:gdLst/>
            <a:ahLst/>
            <a:cxnLst/>
            <a:rect l="l" t="t" r="r" b="b"/>
            <a:pathLst>
              <a:path w="2540" h="18415">
                <a:moveTo>
                  <a:pt x="2285" y="0"/>
                </a:moveTo>
                <a:lnTo>
                  <a:pt x="0" y="1828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54" name="object 554"/>
          <p:cNvSpPr/>
          <p:nvPr/>
        </p:nvSpPr>
        <p:spPr>
          <a:xfrm>
            <a:off x="8319109" y="6932676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14477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55" name="object 555"/>
          <p:cNvSpPr/>
          <p:nvPr/>
        </p:nvSpPr>
        <p:spPr>
          <a:xfrm>
            <a:off x="8319109" y="6932676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3048" y="0"/>
                </a:moveTo>
                <a:lnTo>
                  <a:pt x="0" y="1447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56" name="object 556"/>
          <p:cNvSpPr/>
          <p:nvPr/>
        </p:nvSpPr>
        <p:spPr>
          <a:xfrm>
            <a:off x="8316061" y="6947154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0" y="9144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57" name="object 557"/>
          <p:cNvSpPr/>
          <p:nvPr/>
        </p:nvSpPr>
        <p:spPr>
          <a:xfrm>
            <a:off x="8316061" y="6947154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3048" y="0"/>
                </a:moveTo>
                <a:lnTo>
                  <a:pt x="0" y="914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58" name="object 558"/>
          <p:cNvSpPr/>
          <p:nvPr/>
        </p:nvSpPr>
        <p:spPr>
          <a:xfrm>
            <a:off x="8312251" y="6956297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0" y="3048"/>
                </a:moveTo>
                <a:lnTo>
                  <a:pt x="380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/>
          <p:nvPr/>
        </p:nvSpPr>
        <p:spPr>
          <a:xfrm>
            <a:off x="8312251" y="6956297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3809" y="0"/>
                </a:moveTo>
                <a:lnTo>
                  <a:pt x="0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60" name="object 560"/>
          <p:cNvSpPr/>
          <p:nvPr/>
        </p:nvSpPr>
        <p:spPr>
          <a:xfrm>
            <a:off x="8312251" y="6779514"/>
            <a:ext cx="0" cy="180340"/>
          </a:xfrm>
          <a:custGeom>
            <a:avLst/>
            <a:gdLst/>
            <a:ahLst/>
            <a:cxnLst/>
            <a:rect l="l" t="t" r="r" b="b"/>
            <a:pathLst>
              <a:path w="0" h="180340">
                <a:moveTo>
                  <a:pt x="0" y="17983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61" name="object 561"/>
          <p:cNvSpPr/>
          <p:nvPr/>
        </p:nvSpPr>
        <p:spPr>
          <a:xfrm>
            <a:off x="8308441" y="6959345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62" name="object 562"/>
          <p:cNvSpPr/>
          <p:nvPr/>
        </p:nvSpPr>
        <p:spPr>
          <a:xfrm>
            <a:off x="8308441" y="6779514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63" name="object 563"/>
          <p:cNvSpPr/>
          <p:nvPr/>
        </p:nvSpPr>
        <p:spPr>
          <a:xfrm>
            <a:off x="8312251" y="6779514"/>
            <a:ext cx="0" cy="180340"/>
          </a:xfrm>
          <a:custGeom>
            <a:avLst/>
            <a:gdLst/>
            <a:ahLst/>
            <a:cxnLst/>
            <a:rect l="l" t="t" r="r" b="b"/>
            <a:pathLst>
              <a:path w="0" h="180340">
                <a:moveTo>
                  <a:pt x="0" y="0"/>
                </a:moveTo>
                <a:lnTo>
                  <a:pt x="0" y="17983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64" name="object 564"/>
          <p:cNvSpPr/>
          <p:nvPr/>
        </p:nvSpPr>
        <p:spPr>
          <a:xfrm>
            <a:off x="8308441" y="6959345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65" name="object 565"/>
          <p:cNvSpPr/>
          <p:nvPr/>
        </p:nvSpPr>
        <p:spPr>
          <a:xfrm>
            <a:off x="8308441" y="6779514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7920583" y="5888735"/>
            <a:ext cx="2540" cy="0"/>
          </a:xfrm>
          <a:custGeom>
            <a:avLst/>
            <a:gdLst/>
            <a:ahLst/>
            <a:cxnLst/>
            <a:rect l="l" t="t" r="r" b="b"/>
            <a:pathLst>
              <a:path w="2540" h="0">
                <a:moveTo>
                  <a:pt x="1143" y="-4190"/>
                </a:moveTo>
                <a:lnTo>
                  <a:pt x="1143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7944967" y="5888735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68" name="object 568"/>
          <p:cNvSpPr/>
          <p:nvPr/>
        </p:nvSpPr>
        <p:spPr>
          <a:xfrm>
            <a:off x="7941919" y="5890259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69" name="object 569"/>
          <p:cNvSpPr/>
          <p:nvPr/>
        </p:nvSpPr>
        <p:spPr>
          <a:xfrm>
            <a:off x="7954873" y="5890259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 h="0">
                <a:moveTo>
                  <a:pt x="40385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/>
          <p:nvPr/>
        </p:nvSpPr>
        <p:spPr>
          <a:xfrm>
            <a:off x="8021929" y="5888735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4">
                <a:moveTo>
                  <a:pt x="9905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71" name="object 571"/>
          <p:cNvSpPr/>
          <p:nvPr/>
        </p:nvSpPr>
        <p:spPr>
          <a:xfrm>
            <a:off x="7995259" y="589025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2667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72" name="object 572"/>
          <p:cNvSpPr/>
          <p:nvPr/>
        </p:nvSpPr>
        <p:spPr>
          <a:xfrm>
            <a:off x="8031835" y="5888735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09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73" name="object 573"/>
          <p:cNvSpPr/>
          <p:nvPr/>
        </p:nvSpPr>
        <p:spPr>
          <a:xfrm>
            <a:off x="7922107" y="5884926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 h="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74" name="object 574"/>
          <p:cNvSpPr/>
          <p:nvPr/>
        </p:nvSpPr>
        <p:spPr>
          <a:xfrm>
            <a:off x="7944967" y="5888735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75" name="object 575"/>
          <p:cNvSpPr/>
          <p:nvPr/>
        </p:nvSpPr>
        <p:spPr>
          <a:xfrm>
            <a:off x="7920583" y="5888735"/>
            <a:ext cx="2540" cy="0"/>
          </a:xfrm>
          <a:custGeom>
            <a:avLst/>
            <a:gdLst/>
            <a:ahLst/>
            <a:cxnLst/>
            <a:rect l="l" t="t" r="r" b="b"/>
            <a:pathLst>
              <a:path w="2540" h="0">
                <a:moveTo>
                  <a:pt x="1143" y="-4190"/>
                </a:moveTo>
                <a:lnTo>
                  <a:pt x="1143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76" name="object 576"/>
          <p:cNvSpPr/>
          <p:nvPr/>
        </p:nvSpPr>
        <p:spPr>
          <a:xfrm>
            <a:off x="7995259" y="5884926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761" y="0"/>
                </a:moveTo>
                <a:lnTo>
                  <a:pt x="0" y="381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77" name="object 577"/>
          <p:cNvSpPr/>
          <p:nvPr/>
        </p:nvSpPr>
        <p:spPr>
          <a:xfrm>
            <a:off x="8032597" y="5886450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39">
                <a:moveTo>
                  <a:pt x="5333" y="0"/>
                </a:moveTo>
                <a:lnTo>
                  <a:pt x="0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78" name="object 578"/>
          <p:cNvSpPr/>
          <p:nvPr/>
        </p:nvSpPr>
        <p:spPr>
          <a:xfrm>
            <a:off x="8037931" y="5884926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1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79" name="object 579"/>
          <p:cNvSpPr/>
          <p:nvPr/>
        </p:nvSpPr>
        <p:spPr>
          <a:xfrm>
            <a:off x="7995259" y="5884926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3810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80" name="object 580"/>
          <p:cNvSpPr/>
          <p:nvPr/>
        </p:nvSpPr>
        <p:spPr>
          <a:xfrm>
            <a:off x="8037931" y="5884926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524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81" name="object 581"/>
          <p:cNvSpPr/>
          <p:nvPr/>
        </p:nvSpPr>
        <p:spPr>
          <a:xfrm>
            <a:off x="7922107" y="5884926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 h="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82" name="object 582"/>
          <p:cNvSpPr/>
          <p:nvPr/>
        </p:nvSpPr>
        <p:spPr>
          <a:xfrm>
            <a:off x="7996021" y="5879591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-4191" y="2667"/>
                </a:moveTo>
                <a:lnTo>
                  <a:pt x="4191" y="2667"/>
                </a:lnTo>
              </a:path>
            </a:pathLst>
          </a:custGeom>
          <a:ln w="533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83" name="object 583"/>
          <p:cNvSpPr/>
          <p:nvPr/>
        </p:nvSpPr>
        <p:spPr>
          <a:xfrm>
            <a:off x="8038693" y="5879591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762" y="0"/>
                </a:moveTo>
                <a:lnTo>
                  <a:pt x="0" y="5334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84" name="object 584"/>
          <p:cNvSpPr/>
          <p:nvPr/>
        </p:nvSpPr>
        <p:spPr>
          <a:xfrm>
            <a:off x="7996021" y="5879591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-4191" y="2667"/>
                </a:moveTo>
                <a:lnTo>
                  <a:pt x="4191" y="2667"/>
                </a:lnTo>
              </a:path>
            </a:pathLst>
          </a:custGeom>
          <a:ln w="533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85" name="object 585"/>
          <p:cNvSpPr/>
          <p:nvPr/>
        </p:nvSpPr>
        <p:spPr>
          <a:xfrm>
            <a:off x="8038693" y="5879591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0" y="5334"/>
                </a:moveTo>
                <a:lnTo>
                  <a:pt x="76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86" name="object 586"/>
          <p:cNvSpPr/>
          <p:nvPr/>
        </p:nvSpPr>
        <p:spPr>
          <a:xfrm>
            <a:off x="7922107" y="5874258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 h="0">
                <a:moveTo>
                  <a:pt x="0" y="0"/>
                </a:moveTo>
                <a:lnTo>
                  <a:pt x="1600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87" name="object 587"/>
          <p:cNvSpPr/>
          <p:nvPr/>
        </p:nvSpPr>
        <p:spPr>
          <a:xfrm>
            <a:off x="7996021" y="5874258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-4191" y="2666"/>
                </a:moveTo>
                <a:lnTo>
                  <a:pt x="4191" y="2666"/>
                </a:lnTo>
              </a:path>
            </a:pathLst>
          </a:custGeom>
          <a:ln w="533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88" name="object 588"/>
          <p:cNvSpPr/>
          <p:nvPr/>
        </p:nvSpPr>
        <p:spPr>
          <a:xfrm>
            <a:off x="8038693" y="5874258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0" y="0"/>
                </a:moveTo>
                <a:lnTo>
                  <a:pt x="762" y="533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89" name="object 589"/>
          <p:cNvSpPr/>
          <p:nvPr/>
        </p:nvSpPr>
        <p:spPr>
          <a:xfrm>
            <a:off x="7996021" y="5874258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-4191" y="2666"/>
                </a:moveTo>
                <a:lnTo>
                  <a:pt x="4191" y="2666"/>
                </a:lnTo>
              </a:path>
            </a:pathLst>
          </a:custGeom>
          <a:ln w="533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90" name="object 590"/>
          <p:cNvSpPr/>
          <p:nvPr/>
        </p:nvSpPr>
        <p:spPr>
          <a:xfrm>
            <a:off x="7996021" y="5874258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 h="0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91" name="object 591"/>
          <p:cNvSpPr/>
          <p:nvPr/>
        </p:nvSpPr>
        <p:spPr>
          <a:xfrm>
            <a:off x="8038693" y="5874258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762" y="533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92" name="object 592"/>
          <p:cNvSpPr/>
          <p:nvPr/>
        </p:nvSpPr>
        <p:spPr>
          <a:xfrm>
            <a:off x="7922107" y="5874258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 h="0">
                <a:moveTo>
                  <a:pt x="0" y="0"/>
                </a:moveTo>
                <a:lnTo>
                  <a:pt x="1600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/>
          <p:nvPr/>
        </p:nvSpPr>
        <p:spPr>
          <a:xfrm>
            <a:off x="7995259" y="5870447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761" y="381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94" name="object 594"/>
          <p:cNvSpPr/>
          <p:nvPr/>
        </p:nvSpPr>
        <p:spPr>
          <a:xfrm>
            <a:off x="7996021" y="5874258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 h="0">
                <a:moveTo>
                  <a:pt x="4267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95" name="object 595"/>
          <p:cNvSpPr/>
          <p:nvPr/>
        </p:nvSpPr>
        <p:spPr>
          <a:xfrm>
            <a:off x="8033359" y="5870447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0"/>
                </a:moveTo>
                <a:lnTo>
                  <a:pt x="4572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96" name="object 596"/>
          <p:cNvSpPr/>
          <p:nvPr/>
        </p:nvSpPr>
        <p:spPr>
          <a:xfrm>
            <a:off x="8037931" y="587273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61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97" name="object 597"/>
          <p:cNvSpPr/>
          <p:nvPr/>
        </p:nvSpPr>
        <p:spPr>
          <a:xfrm>
            <a:off x="8032597" y="5870447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1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98" name="object 598"/>
          <p:cNvSpPr/>
          <p:nvPr/>
        </p:nvSpPr>
        <p:spPr>
          <a:xfrm>
            <a:off x="7995259" y="5870447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761" y="381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99" name="object 599"/>
          <p:cNvSpPr/>
          <p:nvPr/>
        </p:nvSpPr>
        <p:spPr>
          <a:xfrm>
            <a:off x="7995259" y="5870447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00" name="object 600"/>
          <p:cNvSpPr/>
          <p:nvPr/>
        </p:nvSpPr>
        <p:spPr>
          <a:xfrm>
            <a:off x="8037931" y="587273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1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01" name="object 601"/>
          <p:cNvSpPr/>
          <p:nvPr/>
        </p:nvSpPr>
        <p:spPr>
          <a:xfrm>
            <a:off x="7942681" y="586892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02" name="object 602"/>
          <p:cNvSpPr/>
          <p:nvPr/>
        </p:nvSpPr>
        <p:spPr>
          <a:xfrm>
            <a:off x="7954873" y="5868923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 h="0">
                <a:moveTo>
                  <a:pt x="0" y="0"/>
                </a:moveTo>
                <a:lnTo>
                  <a:pt x="4038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03" name="object 603"/>
          <p:cNvSpPr/>
          <p:nvPr/>
        </p:nvSpPr>
        <p:spPr>
          <a:xfrm>
            <a:off x="8024215" y="5868923"/>
            <a:ext cx="8890" cy="1905"/>
          </a:xfrm>
          <a:custGeom>
            <a:avLst/>
            <a:gdLst/>
            <a:ahLst/>
            <a:cxnLst/>
            <a:rect l="l" t="t" r="r" b="b"/>
            <a:pathLst>
              <a:path w="8890" h="1904">
                <a:moveTo>
                  <a:pt x="0" y="0"/>
                </a:moveTo>
                <a:lnTo>
                  <a:pt x="8382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04" name="object 604"/>
          <p:cNvSpPr/>
          <p:nvPr/>
        </p:nvSpPr>
        <p:spPr>
          <a:xfrm>
            <a:off x="7995259" y="5870447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3733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05" name="object 605"/>
          <p:cNvSpPr/>
          <p:nvPr/>
        </p:nvSpPr>
        <p:spPr>
          <a:xfrm>
            <a:off x="8021929" y="5868923"/>
            <a:ext cx="2540" cy="0"/>
          </a:xfrm>
          <a:custGeom>
            <a:avLst/>
            <a:gdLst/>
            <a:ahLst/>
            <a:cxnLst/>
            <a:rect l="l" t="t" r="r" b="b"/>
            <a:pathLst>
              <a:path w="2540" h="0">
                <a:moveTo>
                  <a:pt x="1143" y="-4190"/>
                </a:moveTo>
                <a:lnTo>
                  <a:pt x="1143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06" name="object 606"/>
          <p:cNvSpPr/>
          <p:nvPr/>
        </p:nvSpPr>
        <p:spPr>
          <a:xfrm>
            <a:off x="7995259" y="5868923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07" name="object 607"/>
          <p:cNvSpPr/>
          <p:nvPr/>
        </p:nvSpPr>
        <p:spPr>
          <a:xfrm>
            <a:off x="7942681" y="586892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08" name="object 608"/>
          <p:cNvSpPr/>
          <p:nvPr/>
        </p:nvSpPr>
        <p:spPr>
          <a:xfrm>
            <a:off x="7954873" y="5868923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 h="0">
                <a:moveTo>
                  <a:pt x="40385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09" name="object 609"/>
          <p:cNvSpPr/>
          <p:nvPr/>
        </p:nvSpPr>
        <p:spPr>
          <a:xfrm>
            <a:off x="7995259" y="5868923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2667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10" name="object 610"/>
          <p:cNvSpPr/>
          <p:nvPr/>
        </p:nvSpPr>
        <p:spPr>
          <a:xfrm>
            <a:off x="7954873" y="5890259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 h="0">
                <a:moveTo>
                  <a:pt x="0" y="0"/>
                </a:moveTo>
                <a:lnTo>
                  <a:pt x="4038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11" name="object 611"/>
          <p:cNvSpPr/>
          <p:nvPr/>
        </p:nvSpPr>
        <p:spPr>
          <a:xfrm>
            <a:off x="7995259" y="589025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12" name="object 612"/>
          <p:cNvSpPr/>
          <p:nvPr/>
        </p:nvSpPr>
        <p:spPr>
          <a:xfrm>
            <a:off x="8031835" y="5888735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09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13" name="object 613"/>
          <p:cNvSpPr/>
          <p:nvPr/>
        </p:nvSpPr>
        <p:spPr>
          <a:xfrm>
            <a:off x="8032597" y="5886450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39">
                <a:moveTo>
                  <a:pt x="5333" y="0"/>
                </a:moveTo>
                <a:lnTo>
                  <a:pt x="0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14" name="object 614"/>
          <p:cNvSpPr/>
          <p:nvPr/>
        </p:nvSpPr>
        <p:spPr>
          <a:xfrm>
            <a:off x="8021929" y="5888735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4">
                <a:moveTo>
                  <a:pt x="9905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15" name="object 615"/>
          <p:cNvSpPr/>
          <p:nvPr/>
        </p:nvSpPr>
        <p:spPr>
          <a:xfrm>
            <a:off x="8024215" y="5868923"/>
            <a:ext cx="8890" cy="1905"/>
          </a:xfrm>
          <a:custGeom>
            <a:avLst/>
            <a:gdLst/>
            <a:ahLst/>
            <a:cxnLst/>
            <a:rect l="l" t="t" r="r" b="b"/>
            <a:pathLst>
              <a:path w="8890" h="1904">
                <a:moveTo>
                  <a:pt x="0" y="0"/>
                </a:moveTo>
                <a:lnTo>
                  <a:pt x="8382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16" name="object 616"/>
          <p:cNvSpPr/>
          <p:nvPr/>
        </p:nvSpPr>
        <p:spPr>
          <a:xfrm>
            <a:off x="8032597" y="5870447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1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17" name="object 617"/>
          <p:cNvSpPr/>
          <p:nvPr/>
        </p:nvSpPr>
        <p:spPr>
          <a:xfrm>
            <a:off x="8033359" y="5870447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0"/>
                </a:moveTo>
                <a:lnTo>
                  <a:pt x="4572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18" name="object 618"/>
          <p:cNvSpPr/>
          <p:nvPr/>
        </p:nvSpPr>
        <p:spPr>
          <a:xfrm>
            <a:off x="8021929" y="5868923"/>
            <a:ext cx="2540" cy="0"/>
          </a:xfrm>
          <a:custGeom>
            <a:avLst/>
            <a:gdLst/>
            <a:ahLst/>
            <a:cxnLst/>
            <a:rect l="l" t="t" r="r" b="b"/>
            <a:pathLst>
              <a:path w="2540" h="0">
                <a:moveTo>
                  <a:pt x="1143" y="-4190"/>
                </a:moveTo>
                <a:lnTo>
                  <a:pt x="1143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19" name="object 619"/>
          <p:cNvSpPr/>
          <p:nvPr/>
        </p:nvSpPr>
        <p:spPr>
          <a:xfrm>
            <a:off x="8022691" y="586816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24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20" name="object 620"/>
          <p:cNvSpPr/>
          <p:nvPr/>
        </p:nvSpPr>
        <p:spPr>
          <a:xfrm>
            <a:off x="8022691" y="586816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762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21" name="object 621"/>
          <p:cNvSpPr/>
          <p:nvPr/>
        </p:nvSpPr>
        <p:spPr>
          <a:xfrm>
            <a:off x="8024215" y="5868161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810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22" name="object 622"/>
          <p:cNvSpPr/>
          <p:nvPr/>
        </p:nvSpPr>
        <p:spPr>
          <a:xfrm>
            <a:off x="8024215" y="5868161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0" y="0"/>
                </a:moveTo>
                <a:lnTo>
                  <a:pt x="381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23" name="object 623"/>
          <p:cNvSpPr/>
          <p:nvPr/>
        </p:nvSpPr>
        <p:spPr>
          <a:xfrm>
            <a:off x="7909153" y="5887973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4">
                <a:moveTo>
                  <a:pt x="9905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24" name="object 624"/>
          <p:cNvSpPr/>
          <p:nvPr/>
        </p:nvSpPr>
        <p:spPr>
          <a:xfrm>
            <a:off x="7900009" y="5891784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0" y="0"/>
                </a:moveTo>
                <a:lnTo>
                  <a:pt x="16764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25" name="object 625"/>
          <p:cNvSpPr/>
          <p:nvPr/>
        </p:nvSpPr>
        <p:spPr>
          <a:xfrm>
            <a:off x="7900009" y="5891784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6764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26" name="object 626"/>
          <p:cNvSpPr/>
          <p:nvPr/>
        </p:nvSpPr>
        <p:spPr>
          <a:xfrm>
            <a:off x="7904581" y="5887973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0" y="0"/>
                </a:moveTo>
                <a:lnTo>
                  <a:pt x="12192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27" name="object 627"/>
          <p:cNvSpPr/>
          <p:nvPr/>
        </p:nvSpPr>
        <p:spPr>
          <a:xfrm>
            <a:off x="7909153" y="5887973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4">
                <a:moveTo>
                  <a:pt x="9905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28" name="object 628"/>
          <p:cNvSpPr/>
          <p:nvPr/>
        </p:nvSpPr>
        <p:spPr>
          <a:xfrm>
            <a:off x="7904581" y="5887973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29" name="object 629"/>
          <p:cNvSpPr/>
          <p:nvPr/>
        </p:nvSpPr>
        <p:spPr>
          <a:xfrm>
            <a:off x="7904581" y="5887973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0" y="0"/>
                </a:moveTo>
                <a:lnTo>
                  <a:pt x="12192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30" name="object 630"/>
          <p:cNvSpPr/>
          <p:nvPr/>
        </p:nvSpPr>
        <p:spPr>
          <a:xfrm>
            <a:off x="7900009" y="5884164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9144" y="3810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31" name="object 631"/>
          <p:cNvSpPr/>
          <p:nvPr/>
        </p:nvSpPr>
        <p:spPr>
          <a:xfrm>
            <a:off x="7887817" y="5886450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0" y="0"/>
                </a:moveTo>
                <a:lnTo>
                  <a:pt x="12192" y="533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32" name="object 632"/>
          <p:cNvSpPr/>
          <p:nvPr/>
        </p:nvSpPr>
        <p:spPr>
          <a:xfrm>
            <a:off x="7887817" y="5886450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2192" y="53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33" name="object 633"/>
          <p:cNvSpPr/>
          <p:nvPr/>
        </p:nvSpPr>
        <p:spPr>
          <a:xfrm>
            <a:off x="7896199" y="5884164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0" y="0"/>
                </a:moveTo>
                <a:lnTo>
                  <a:pt x="8381" y="381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34" name="object 634"/>
          <p:cNvSpPr/>
          <p:nvPr/>
        </p:nvSpPr>
        <p:spPr>
          <a:xfrm>
            <a:off x="7896199" y="5884164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8381" y="381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35" name="object 635"/>
          <p:cNvSpPr/>
          <p:nvPr/>
        </p:nvSpPr>
        <p:spPr>
          <a:xfrm>
            <a:off x="7896199" y="5884164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36" name="object 636"/>
          <p:cNvSpPr/>
          <p:nvPr/>
        </p:nvSpPr>
        <p:spPr>
          <a:xfrm>
            <a:off x="7900009" y="5884164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0" y="0"/>
                </a:moveTo>
                <a:lnTo>
                  <a:pt x="9144" y="381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37" name="object 637"/>
          <p:cNvSpPr/>
          <p:nvPr/>
        </p:nvSpPr>
        <p:spPr>
          <a:xfrm>
            <a:off x="7904581" y="5887973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38" name="object 638"/>
          <p:cNvSpPr/>
          <p:nvPr/>
        </p:nvSpPr>
        <p:spPr>
          <a:xfrm>
            <a:off x="7887055" y="5879591"/>
            <a:ext cx="1270" cy="6985"/>
          </a:xfrm>
          <a:custGeom>
            <a:avLst/>
            <a:gdLst/>
            <a:ahLst/>
            <a:cxnLst/>
            <a:rect l="l" t="t" r="r" b="b"/>
            <a:pathLst>
              <a:path w="1270" h="6985">
                <a:moveTo>
                  <a:pt x="0" y="0"/>
                </a:moveTo>
                <a:lnTo>
                  <a:pt x="761" y="685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39" name="object 639"/>
          <p:cNvSpPr/>
          <p:nvPr/>
        </p:nvSpPr>
        <p:spPr>
          <a:xfrm>
            <a:off x="7887055" y="5879591"/>
            <a:ext cx="1270" cy="6985"/>
          </a:xfrm>
          <a:custGeom>
            <a:avLst/>
            <a:gdLst/>
            <a:ahLst/>
            <a:cxnLst/>
            <a:rect l="l" t="t" r="r" b="b"/>
            <a:pathLst>
              <a:path w="1270" h="6985">
                <a:moveTo>
                  <a:pt x="761" y="685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40" name="object 640"/>
          <p:cNvSpPr/>
          <p:nvPr/>
        </p:nvSpPr>
        <p:spPr>
          <a:xfrm>
            <a:off x="7892389" y="5879591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79">
                <a:moveTo>
                  <a:pt x="0" y="0"/>
                </a:moveTo>
                <a:lnTo>
                  <a:pt x="3810" y="457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41" name="object 641"/>
          <p:cNvSpPr/>
          <p:nvPr/>
        </p:nvSpPr>
        <p:spPr>
          <a:xfrm>
            <a:off x="7892389" y="5879591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79">
                <a:moveTo>
                  <a:pt x="3810" y="4572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42" name="object 642"/>
          <p:cNvSpPr/>
          <p:nvPr/>
        </p:nvSpPr>
        <p:spPr>
          <a:xfrm>
            <a:off x="7892389" y="5879591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43" name="object 643"/>
          <p:cNvSpPr/>
          <p:nvPr/>
        </p:nvSpPr>
        <p:spPr>
          <a:xfrm>
            <a:off x="7896199" y="5884164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44" name="object 644"/>
          <p:cNvSpPr/>
          <p:nvPr/>
        </p:nvSpPr>
        <p:spPr>
          <a:xfrm>
            <a:off x="7887055" y="5871971"/>
            <a:ext cx="1270" cy="7620"/>
          </a:xfrm>
          <a:custGeom>
            <a:avLst/>
            <a:gdLst/>
            <a:ahLst/>
            <a:cxnLst/>
            <a:rect l="l" t="t" r="r" b="b"/>
            <a:pathLst>
              <a:path w="1270" h="7620">
                <a:moveTo>
                  <a:pt x="761" y="0"/>
                </a:moveTo>
                <a:lnTo>
                  <a:pt x="0" y="761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45" name="object 645"/>
          <p:cNvSpPr/>
          <p:nvPr/>
        </p:nvSpPr>
        <p:spPr>
          <a:xfrm>
            <a:off x="7887055" y="5871971"/>
            <a:ext cx="1270" cy="7620"/>
          </a:xfrm>
          <a:custGeom>
            <a:avLst/>
            <a:gdLst/>
            <a:ahLst/>
            <a:cxnLst/>
            <a:rect l="l" t="t" r="r" b="b"/>
            <a:pathLst>
              <a:path w="1270" h="7620">
                <a:moveTo>
                  <a:pt x="0" y="7619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46" name="object 646"/>
          <p:cNvSpPr/>
          <p:nvPr/>
        </p:nvSpPr>
        <p:spPr>
          <a:xfrm>
            <a:off x="7892389" y="5874258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3810" y="0"/>
                </a:moveTo>
                <a:lnTo>
                  <a:pt x="0" y="533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47" name="object 647"/>
          <p:cNvSpPr/>
          <p:nvPr/>
        </p:nvSpPr>
        <p:spPr>
          <a:xfrm>
            <a:off x="7892389" y="5874258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0" y="5333"/>
                </a:moveTo>
                <a:lnTo>
                  <a:pt x="381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48" name="object 648"/>
          <p:cNvSpPr/>
          <p:nvPr/>
        </p:nvSpPr>
        <p:spPr>
          <a:xfrm>
            <a:off x="7896199" y="5874258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49" name="object 649"/>
          <p:cNvSpPr/>
          <p:nvPr/>
        </p:nvSpPr>
        <p:spPr>
          <a:xfrm>
            <a:off x="7892389" y="5879591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50" name="object 650"/>
          <p:cNvSpPr/>
          <p:nvPr/>
        </p:nvSpPr>
        <p:spPr>
          <a:xfrm>
            <a:off x="7900009" y="5870447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0" y="3810"/>
                </a:moveTo>
                <a:lnTo>
                  <a:pt x="914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51" name="object 651"/>
          <p:cNvSpPr/>
          <p:nvPr/>
        </p:nvSpPr>
        <p:spPr>
          <a:xfrm>
            <a:off x="7887817" y="5866638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2192" y="0"/>
                </a:moveTo>
                <a:lnTo>
                  <a:pt x="0" y="533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52" name="object 652"/>
          <p:cNvSpPr/>
          <p:nvPr/>
        </p:nvSpPr>
        <p:spPr>
          <a:xfrm>
            <a:off x="7887817" y="5866638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0" y="5334"/>
                </a:moveTo>
                <a:lnTo>
                  <a:pt x="1219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53" name="object 653"/>
          <p:cNvSpPr/>
          <p:nvPr/>
        </p:nvSpPr>
        <p:spPr>
          <a:xfrm>
            <a:off x="7896199" y="5870447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8381" y="0"/>
                </a:moveTo>
                <a:lnTo>
                  <a:pt x="0" y="381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54" name="object 654"/>
          <p:cNvSpPr/>
          <p:nvPr/>
        </p:nvSpPr>
        <p:spPr>
          <a:xfrm>
            <a:off x="7896199" y="5870447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0" y="3810"/>
                </a:moveTo>
                <a:lnTo>
                  <a:pt x="838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55" name="object 655"/>
          <p:cNvSpPr/>
          <p:nvPr/>
        </p:nvSpPr>
        <p:spPr>
          <a:xfrm>
            <a:off x="7904581" y="5870447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56" name="object 656"/>
          <p:cNvSpPr/>
          <p:nvPr/>
        </p:nvSpPr>
        <p:spPr>
          <a:xfrm>
            <a:off x="7900009" y="5870447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9144" y="0"/>
                </a:moveTo>
                <a:lnTo>
                  <a:pt x="0" y="381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57" name="object 657"/>
          <p:cNvSpPr/>
          <p:nvPr/>
        </p:nvSpPr>
        <p:spPr>
          <a:xfrm>
            <a:off x="7896199" y="5874258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58" name="object 658"/>
          <p:cNvSpPr/>
          <p:nvPr/>
        </p:nvSpPr>
        <p:spPr>
          <a:xfrm>
            <a:off x="7909153" y="5868923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4">
                <a:moveTo>
                  <a:pt x="0" y="1524"/>
                </a:moveTo>
                <a:lnTo>
                  <a:pt x="990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59" name="object 659"/>
          <p:cNvSpPr/>
          <p:nvPr/>
        </p:nvSpPr>
        <p:spPr>
          <a:xfrm>
            <a:off x="7900009" y="5865114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6764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60" name="object 660"/>
          <p:cNvSpPr/>
          <p:nvPr/>
        </p:nvSpPr>
        <p:spPr>
          <a:xfrm>
            <a:off x="7900009" y="5865114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0" y="1524"/>
                </a:moveTo>
                <a:lnTo>
                  <a:pt x="1676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61" name="object 661"/>
          <p:cNvSpPr/>
          <p:nvPr/>
        </p:nvSpPr>
        <p:spPr>
          <a:xfrm>
            <a:off x="7904581" y="5868923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12192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62" name="object 662"/>
          <p:cNvSpPr/>
          <p:nvPr/>
        </p:nvSpPr>
        <p:spPr>
          <a:xfrm>
            <a:off x="7904581" y="5870447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63" name="object 663"/>
          <p:cNvSpPr/>
          <p:nvPr/>
        </p:nvSpPr>
        <p:spPr>
          <a:xfrm>
            <a:off x="7909153" y="5868923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4">
                <a:moveTo>
                  <a:pt x="0" y="1524"/>
                </a:moveTo>
                <a:lnTo>
                  <a:pt x="990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64" name="object 664"/>
          <p:cNvSpPr/>
          <p:nvPr/>
        </p:nvSpPr>
        <p:spPr>
          <a:xfrm>
            <a:off x="7904581" y="5868923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12192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65" name="object 665"/>
          <p:cNvSpPr/>
          <p:nvPr/>
        </p:nvSpPr>
        <p:spPr>
          <a:xfrm>
            <a:off x="7921345" y="5865114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0" y="0"/>
                </a:moveTo>
                <a:lnTo>
                  <a:pt x="16764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66" name="object 666"/>
          <p:cNvSpPr/>
          <p:nvPr/>
        </p:nvSpPr>
        <p:spPr>
          <a:xfrm>
            <a:off x="7921345" y="5865114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0" y="0"/>
                </a:moveTo>
                <a:lnTo>
                  <a:pt x="16764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67" name="object 667"/>
          <p:cNvSpPr/>
          <p:nvPr/>
        </p:nvSpPr>
        <p:spPr>
          <a:xfrm>
            <a:off x="7916773" y="5865114"/>
            <a:ext cx="17780" cy="1905"/>
          </a:xfrm>
          <a:custGeom>
            <a:avLst/>
            <a:gdLst/>
            <a:ahLst/>
            <a:cxnLst/>
            <a:rect l="l" t="t" r="r" b="b"/>
            <a:pathLst>
              <a:path w="17779" h="1904">
                <a:moveTo>
                  <a:pt x="17525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68" name="object 668"/>
          <p:cNvSpPr/>
          <p:nvPr/>
        </p:nvSpPr>
        <p:spPr>
          <a:xfrm>
            <a:off x="7916773" y="5865114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69" name="object 669"/>
          <p:cNvSpPr/>
          <p:nvPr/>
        </p:nvSpPr>
        <p:spPr>
          <a:xfrm>
            <a:off x="7916773" y="5865114"/>
            <a:ext cx="17780" cy="1905"/>
          </a:xfrm>
          <a:custGeom>
            <a:avLst/>
            <a:gdLst/>
            <a:ahLst/>
            <a:cxnLst/>
            <a:rect l="l" t="t" r="r" b="b"/>
            <a:pathLst>
              <a:path w="17779" h="1904">
                <a:moveTo>
                  <a:pt x="0" y="0"/>
                </a:moveTo>
                <a:lnTo>
                  <a:pt x="17525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70" name="object 670"/>
          <p:cNvSpPr/>
          <p:nvPr/>
        </p:nvSpPr>
        <p:spPr>
          <a:xfrm>
            <a:off x="7916773" y="5868923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12191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71" name="object 671"/>
          <p:cNvSpPr/>
          <p:nvPr/>
        </p:nvSpPr>
        <p:spPr>
          <a:xfrm>
            <a:off x="7916773" y="5868923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0" y="0"/>
                </a:moveTo>
                <a:lnTo>
                  <a:pt x="12191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72" name="object 672"/>
          <p:cNvSpPr/>
          <p:nvPr/>
        </p:nvSpPr>
        <p:spPr>
          <a:xfrm>
            <a:off x="7938109" y="5866638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4" h="5714">
                <a:moveTo>
                  <a:pt x="12953" y="53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73" name="object 673"/>
          <p:cNvSpPr/>
          <p:nvPr/>
        </p:nvSpPr>
        <p:spPr>
          <a:xfrm>
            <a:off x="7938109" y="5866638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4" h="5714">
                <a:moveTo>
                  <a:pt x="0" y="0"/>
                </a:moveTo>
                <a:lnTo>
                  <a:pt x="12953" y="533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74" name="object 674"/>
          <p:cNvSpPr/>
          <p:nvPr/>
        </p:nvSpPr>
        <p:spPr>
          <a:xfrm>
            <a:off x="7946491" y="5871971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75" name="object 675"/>
          <p:cNvSpPr/>
          <p:nvPr/>
        </p:nvSpPr>
        <p:spPr>
          <a:xfrm>
            <a:off x="7934299" y="5866638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2191" y="53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76" name="object 676"/>
          <p:cNvSpPr/>
          <p:nvPr/>
        </p:nvSpPr>
        <p:spPr>
          <a:xfrm>
            <a:off x="7934299" y="5866638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0" y="0"/>
                </a:moveTo>
                <a:lnTo>
                  <a:pt x="12191" y="533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77" name="object 677"/>
          <p:cNvSpPr/>
          <p:nvPr/>
        </p:nvSpPr>
        <p:spPr>
          <a:xfrm>
            <a:off x="7928965" y="5870447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9144" y="3810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78" name="object 678"/>
          <p:cNvSpPr/>
          <p:nvPr/>
        </p:nvSpPr>
        <p:spPr>
          <a:xfrm>
            <a:off x="7928965" y="5870447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0" y="0"/>
                </a:moveTo>
                <a:lnTo>
                  <a:pt x="9144" y="381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79" name="object 679"/>
          <p:cNvSpPr/>
          <p:nvPr/>
        </p:nvSpPr>
        <p:spPr>
          <a:xfrm>
            <a:off x="7951063" y="5871971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20">
                <a:moveTo>
                  <a:pt x="2286" y="761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80" name="object 680"/>
          <p:cNvSpPr/>
          <p:nvPr/>
        </p:nvSpPr>
        <p:spPr>
          <a:xfrm>
            <a:off x="7951063" y="5871971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20">
                <a:moveTo>
                  <a:pt x="0" y="0"/>
                </a:moveTo>
                <a:lnTo>
                  <a:pt x="2286" y="761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81" name="object 681"/>
          <p:cNvSpPr/>
          <p:nvPr/>
        </p:nvSpPr>
        <p:spPr>
          <a:xfrm>
            <a:off x="7949539" y="5879591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82" name="object 682"/>
          <p:cNvSpPr/>
          <p:nvPr/>
        </p:nvSpPr>
        <p:spPr>
          <a:xfrm>
            <a:off x="7946491" y="5871971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48" y="7619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83" name="object 683"/>
          <p:cNvSpPr/>
          <p:nvPr/>
        </p:nvSpPr>
        <p:spPr>
          <a:xfrm>
            <a:off x="7946491" y="5871971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84" name="object 684"/>
          <p:cNvSpPr/>
          <p:nvPr/>
        </p:nvSpPr>
        <p:spPr>
          <a:xfrm>
            <a:off x="7946491" y="5871971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3048" y="7619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85" name="object 685"/>
          <p:cNvSpPr/>
          <p:nvPr/>
        </p:nvSpPr>
        <p:spPr>
          <a:xfrm>
            <a:off x="7938109" y="5874258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2285" y="533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86" name="object 686"/>
          <p:cNvSpPr/>
          <p:nvPr/>
        </p:nvSpPr>
        <p:spPr>
          <a:xfrm>
            <a:off x="7938109" y="5874258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0" y="0"/>
                </a:moveTo>
                <a:lnTo>
                  <a:pt x="2285" y="533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87" name="object 687"/>
          <p:cNvSpPr/>
          <p:nvPr/>
        </p:nvSpPr>
        <p:spPr>
          <a:xfrm>
            <a:off x="7951063" y="5879591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5">
                <a:moveTo>
                  <a:pt x="0" y="6858"/>
                </a:moveTo>
                <a:lnTo>
                  <a:pt x="228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88" name="object 688"/>
          <p:cNvSpPr/>
          <p:nvPr/>
        </p:nvSpPr>
        <p:spPr>
          <a:xfrm>
            <a:off x="7951063" y="5879591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5">
                <a:moveTo>
                  <a:pt x="2286" y="0"/>
                </a:moveTo>
                <a:lnTo>
                  <a:pt x="0" y="685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89" name="object 689"/>
          <p:cNvSpPr/>
          <p:nvPr/>
        </p:nvSpPr>
        <p:spPr>
          <a:xfrm>
            <a:off x="7946491" y="5886450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90" name="object 690"/>
          <p:cNvSpPr/>
          <p:nvPr/>
        </p:nvSpPr>
        <p:spPr>
          <a:xfrm>
            <a:off x="7946491" y="5879591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0" y="6858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91" name="object 691"/>
          <p:cNvSpPr/>
          <p:nvPr/>
        </p:nvSpPr>
        <p:spPr>
          <a:xfrm>
            <a:off x="7949539" y="5879591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92" name="object 692"/>
          <p:cNvSpPr/>
          <p:nvPr/>
        </p:nvSpPr>
        <p:spPr>
          <a:xfrm>
            <a:off x="7946491" y="5879591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3048" y="0"/>
                </a:moveTo>
                <a:lnTo>
                  <a:pt x="0" y="685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93" name="object 693"/>
          <p:cNvSpPr/>
          <p:nvPr/>
        </p:nvSpPr>
        <p:spPr>
          <a:xfrm>
            <a:off x="7938109" y="5879591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0" y="4572"/>
                </a:moveTo>
                <a:lnTo>
                  <a:pt x="2285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94" name="object 694"/>
          <p:cNvSpPr/>
          <p:nvPr/>
        </p:nvSpPr>
        <p:spPr>
          <a:xfrm>
            <a:off x="7938109" y="5879591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285" y="0"/>
                </a:moveTo>
                <a:lnTo>
                  <a:pt x="0" y="457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95" name="object 695"/>
          <p:cNvSpPr/>
          <p:nvPr/>
        </p:nvSpPr>
        <p:spPr>
          <a:xfrm>
            <a:off x="7938109" y="5886450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4" h="5714">
                <a:moveTo>
                  <a:pt x="0" y="5334"/>
                </a:moveTo>
                <a:lnTo>
                  <a:pt x="1295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96" name="object 696"/>
          <p:cNvSpPr/>
          <p:nvPr/>
        </p:nvSpPr>
        <p:spPr>
          <a:xfrm>
            <a:off x="7938109" y="5886450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4" h="5714">
                <a:moveTo>
                  <a:pt x="12953" y="0"/>
                </a:moveTo>
                <a:lnTo>
                  <a:pt x="0" y="533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97" name="object 697"/>
          <p:cNvSpPr/>
          <p:nvPr/>
        </p:nvSpPr>
        <p:spPr>
          <a:xfrm>
            <a:off x="7934299" y="5886450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0" y="5334"/>
                </a:moveTo>
                <a:lnTo>
                  <a:pt x="1219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98" name="object 698"/>
          <p:cNvSpPr/>
          <p:nvPr/>
        </p:nvSpPr>
        <p:spPr>
          <a:xfrm>
            <a:off x="7946491" y="5886450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99" name="object 699"/>
          <p:cNvSpPr/>
          <p:nvPr/>
        </p:nvSpPr>
        <p:spPr>
          <a:xfrm>
            <a:off x="7934299" y="5886450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2191" y="0"/>
                </a:moveTo>
                <a:lnTo>
                  <a:pt x="0" y="533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00" name="object 700"/>
          <p:cNvSpPr/>
          <p:nvPr/>
        </p:nvSpPr>
        <p:spPr>
          <a:xfrm>
            <a:off x="7928965" y="5884164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0" y="3810"/>
                </a:moveTo>
                <a:lnTo>
                  <a:pt x="914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01" name="object 701"/>
          <p:cNvSpPr/>
          <p:nvPr/>
        </p:nvSpPr>
        <p:spPr>
          <a:xfrm>
            <a:off x="7928965" y="5884164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9144" y="0"/>
                </a:moveTo>
                <a:lnTo>
                  <a:pt x="0" y="381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02" name="object 702"/>
          <p:cNvSpPr/>
          <p:nvPr/>
        </p:nvSpPr>
        <p:spPr>
          <a:xfrm>
            <a:off x="7921345" y="5891784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6764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03" name="object 703"/>
          <p:cNvSpPr/>
          <p:nvPr/>
        </p:nvSpPr>
        <p:spPr>
          <a:xfrm>
            <a:off x="7921345" y="5891784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6764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04" name="object 704"/>
          <p:cNvSpPr/>
          <p:nvPr/>
        </p:nvSpPr>
        <p:spPr>
          <a:xfrm>
            <a:off x="7916773" y="5893308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05" name="object 705"/>
          <p:cNvSpPr/>
          <p:nvPr/>
        </p:nvSpPr>
        <p:spPr>
          <a:xfrm>
            <a:off x="7916773" y="5891784"/>
            <a:ext cx="17780" cy="1905"/>
          </a:xfrm>
          <a:custGeom>
            <a:avLst/>
            <a:gdLst/>
            <a:ahLst/>
            <a:cxnLst/>
            <a:rect l="l" t="t" r="r" b="b"/>
            <a:pathLst>
              <a:path w="17779" h="1904">
                <a:moveTo>
                  <a:pt x="0" y="1524"/>
                </a:moveTo>
                <a:lnTo>
                  <a:pt x="1752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06" name="object 706"/>
          <p:cNvSpPr/>
          <p:nvPr/>
        </p:nvSpPr>
        <p:spPr>
          <a:xfrm>
            <a:off x="7916773" y="5891784"/>
            <a:ext cx="17780" cy="1905"/>
          </a:xfrm>
          <a:custGeom>
            <a:avLst/>
            <a:gdLst/>
            <a:ahLst/>
            <a:cxnLst/>
            <a:rect l="l" t="t" r="r" b="b"/>
            <a:pathLst>
              <a:path w="17779" h="1904">
                <a:moveTo>
                  <a:pt x="17525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07" name="object 707"/>
          <p:cNvSpPr/>
          <p:nvPr/>
        </p:nvSpPr>
        <p:spPr>
          <a:xfrm>
            <a:off x="7916773" y="5887973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0" y="1524"/>
                </a:moveTo>
                <a:lnTo>
                  <a:pt x="1219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08" name="object 708"/>
          <p:cNvSpPr/>
          <p:nvPr/>
        </p:nvSpPr>
        <p:spPr>
          <a:xfrm>
            <a:off x="7916773" y="5887973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12191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09" name="object 709"/>
          <p:cNvSpPr/>
          <p:nvPr/>
        </p:nvSpPr>
        <p:spPr>
          <a:xfrm>
            <a:off x="7896199" y="5894832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0"/>
                </a:moveTo>
                <a:lnTo>
                  <a:pt x="9143" y="22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10" name="object 710"/>
          <p:cNvSpPr/>
          <p:nvPr/>
        </p:nvSpPr>
        <p:spPr>
          <a:xfrm>
            <a:off x="7896199" y="5894832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9143" y="228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11" name="object 711"/>
          <p:cNvSpPr/>
          <p:nvPr/>
        </p:nvSpPr>
        <p:spPr>
          <a:xfrm>
            <a:off x="7890103" y="5887973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0" y="0"/>
                </a:moveTo>
                <a:lnTo>
                  <a:pt x="6096" y="685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12" name="object 712"/>
          <p:cNvSpPr/>
          <p:nvPr/>
        </p:nvSpPr>
        <p:spPr>
          <a:xfrm>
            <a:off x="7890103" y="5887973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6096" y="685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13" name="object 713"/>
          <p:cNvSpPr/>
          <p:nvPr/>
        </p:nvSpPr>
        <p:spPr>
          <a:xfrm>
            <a:off x="7889341" y="588721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762" y="76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14" name="object 714"/>
          <p:cNvSpPr/>
          <p:nvPr/>
        </p:nvSpPr>
        <p:spPr>
          <a:xfrm>
            <a:off x="7889341" y="588721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762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15" name="object 715"/>
          <p:cNvSpPr/>
          <p:nvPr/>
        </p:nvSpPr>
        <p:spPr>
          <a:xfrm>
            <a:off x="7889341" y="5870447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0"/>
                </a:moveTo>
                <a:lnTo>
                  <a:pt x="0" y="76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16" name="object 716"/>
          <p:cNvSpPr/>
          <p:nvPr/>
        </p:nvSpPr>
        <p:spPr>
          <a:xfrm>
            <a:off x="7887055" y="5878829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17" name="object 717"/>
          <p:cNvSpPr/>
          <p:nvPr/>
        </p:nvSpPr>
        <p:spPr>
          <a:xfrm>
            <a:off x="7887055" y="5878829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18" name="object 718"/>
          <p:cNvSpPr/>
          <p:nvPr/>
        </p:nvSpPr>
        <p:spPr>
          <a:xfrm>
            <a:off x="7889341" y="5870447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762"/>
                </a:moveTo>
                <a:lnTo>
                  <a:pt x="76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19" name="object 719"/>
          <p:cNvSpPr/>
          <p:nvPr/>
        </p:nvSpPr>
        <p:spPr>
          <a:xfrm>
            <a:off x="7890103" y="5863590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6096" y="0"/>
                </a:moveTo>
                <a:lnTo>
                  <a:pt x="0" y="685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20" name="object 720"/>
          <p:cNvSpPr/>
          <p:nvPr/>
        </p:nvSpPr>
        <p:spPr>
          <a:xfrm>
            <a:off x="7890103" y="5863590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0" y="6858"/>
                </a:moveTo>
                <a:lnTo>
                  <a:pt x="609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21" name="object 721"/>
          <p:cNvSpPr/>
          <p:nvPr/>
        </p:nvSpPr>
        <p:spPr>
          <a:xfrm>
            <a:off x="7896199" y="5861303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9143" y="0"/>
                </a:moveTo>
                <a:lnTo>
                  <a:pt x="0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22" name="object 722"/>
          <p:cNvSpPr/>
          <p:nvPr/>
        </p:nvSpPr>
        <p:spPr>
          <a:xfrm>
            <a:off x="7896199" y="5861303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2286"/>
                </a:moveTo>
                <a:lnTo>
                  <a:pt x="914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23" name="object 723"/>
          <p:cNvSpPr/>
          <p:nvPr/>
        </p:nvSpPr>
        <p:spPr>
          <a:xfrm>
            <a:off x="7905343" y="5861303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9144" y="22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24" name="object 724"/>
          <p:cNvSpPr/>
          <p:nvPr/>
        </p:nvSpPr>
        <p:spPr>
          <a:xfrm>
            <a:off x="7905343" y="5861303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0"/>
                </a:moveTo>
                <a:lnTo>
                  <a:pt x="9144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25" name="object 725"/>
          <p:cNvSpPr/>
          <p:nvPr/>
        </p:nvSpPr>
        <p:spPr>
          <a:xfrm>
            <a:off x="7919821" y="586892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26" name="object 726"/>
          <p:cNvSpPr/>
          <p:nvPr/>
        </p:nvSpPr>
        <p:spPr>
          <a:xfrm>
            <a:off x="7914487" y="586359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27" name="object 727"/>
          <p:cNvSpPr/>
          <p:nvPr/>
        </p:nvSpPr>
        <p:spPr>
          <a:xfrm>
            <a:off x="7914487" y="586359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524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28" name="object 728"/>
          <p:cNvSpPr/>
          <p:nvPr/>
        </p:nvSpPr>
        <p:spPr>
          <a:xfrm>
            <a:off x="7919821" y="586892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62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29" name="object 729"/>
          <p:cNvSpPr/>
          <p:nvPr/>
        </p:nvSpPr>
        <p:spPr>
          <a:xfrm>
            <a:off x="7920583" y="5870447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3048" y="914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30" name="object 730"/>
          <p:cNvSpPr/>
          <p:nvPr/>
        </p:nvSpPr>
        <p:spPr>
          <a:xfrm>
            <a:off x="7920583" y="5870447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0" y="0"/>
                </a:moveTo>
                <a:lnTo>
                  <a:pt x="3048" y="914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31" name="object 731"/>
          <p:cNvSpPr/>
          <p:nvPr/>
        </p:nvSpPr>
        <p:spPr>
          <a:xfrm>
            <a:off x="7920583" y="5879591"/>
            <a:ext cx="3175" cy="8890"/>
          </a:xfrm>
          <a:custGeom>
            <a:avLst/>
            <a:gdLst/>
            <a:ahLst/>
            <a:cxnLst/>
            <a:rect l="l" t="t" r="r" b="b"/>
            <a:pathLst>
              <a:path w="3175" h="8889">
                <a:moveTo>
                  <a:pt x="0" y="8382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32" name="object 732"/>
          <p:cNvSpPr/>
          <p:nvPr/>
        </p:nvSpPr>
        <p:spPr>
          <a:xfrm>
            <a:off x="7920583" y="5879591"/>
            <a:ext cx="3175" cy="8890"/>
          </a:xfrm>
          <a:custGeom>
            <a:avLst/>
            <a:gdLst/>
            <a:ahLst/>
            <a:cxnLst/>
            <a:rect l="l" t="t" r="r" b="b"/>
            <a:pathLst>
              <a:path w="3175" h="8889">
                <a:moveTo>
                  <a:pt x="3048" y="0"/>
                </a:moveTo>
                <a:lnTo>
                  <a:pt x="0" y="838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33" name="object 733"/>
          <p:cNvSpPr/>
          <p:nvPr/>
        </p:nvSpPr>
        <p:spPr>
          <a:xfrm>
            <a:off x="7914487" y="589330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24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34" name="object 734"/>
          <p:cNvSpPr/>
          <p:nvPr/>
        </p:nvSpPr>
        <p:spPr>
          <a:xfrm>
            <a:off x="7919821" y="588797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524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35" name="object 735"/>
          <p:cNvSpPr/>
          <p:nvPr/>
        </p:nvSpPr>
        <p:spPr>
          <a:xfrm>
            <a:off x="7919821" y="588797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36" name="object 736"/>
          <p:cNvSpPr/>
          <p:nvPr/>
        </p:nvSpPr>
        <p:spPr>
          <a:xfrm>
            <a:off x="7914487" y="589330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37" name="object 737"/>
          <p:cNvSpPr/>
          <p:nvPr/>
        </p:nvSpPr>
        <p:spPr>
          <a:xfrm>
            <a:off x="7905343" y="5894832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2285"/>
                </a:moveTo>
                <a:lnTo>
                  <a:pt x="914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38" name="object 738"/>
          <p:cNvSpPr/>
          <p:nvPr/>
        </p:nvSpPr>
        <p:spPr>
          <a:xfrm>
            <a:off x="7905343" y="5894832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9144" y="0"/>
                </a:moveTo>
                <a:lnTo>
                  <a:pt x="0" y="22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39" name="object 739"/>
          <p:cNvSpPr/>
          <p:nvPr/>
        </p:nvSpPr>
        <p:spPr>
          <a:xfrm>
            <a:off x="8312251" y="6566916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40">
                <a:moveTo>
                  <a:pt x="3809" y="228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40" name="object 740"/>
          <p:cNvSpPr/>
          <p:nvPr/>
        </p:nvSpPr>
        <p:spPr>
          <a:xfrm>
            <a:off x="8312251" y="6566916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40">
                <a:moveTo>
                  <a:pt x="0" y="0"/>
                </a:moveTo>
                <a:lnTo>
                  <a:pt x="3809" y="22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41" name="object 741"/>
          <p:cNvSpPr/>
          <p:nvPr/>
        </p:nvSpPr>
        <p:spPr>
          <a:xfrm>
            <a:off x="8312251" y="657377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3048" y="228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42" name="object 742"/>
          <p:cNvSpPr/>
          <p:nvPr/>
        </p:nvSpPr>
        <p:spPr>
          <a:xfrm>
            <a:off x="8312251" y="6566916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43" name="object 743"/>
          <p:cNvSpPr/>
          <p:nvPr/>
        </p:nvSpPr>
        <p:spPr>
          <a:xfrm>
            <a:off x="8312251" y="657377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0"/>
                </a:moveTo>
                <a:lnTo>
                  <a:pt x="3048" y="22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44" name="object 744"/>
          <p:cNvSpPr/>
          <p:nvPr/>
        </p:nvSpPr>
        <p:spPr>
          <a:xfrm>
            <a:off x="8316061" y="6569202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4">
                <a:moveTo>
                  <a:pt x="3048" y="6857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45" name="object 745"/>
          <p:cNvSpPr/>
          <p:nvPr/>
        </p:nvSpPr>
        <p:spPr>
          <a:xfrm>
            <a:off x="8316061" y="6569202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4">
                <a:moveTo>
                  <a:pt x="0" y="0"/>
                </a:moveTo>
                <a:lnTo>
                  <a:pt x="3048" y="6857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46" name="object 746"/>
          <p:cNvSpPr/>
          <p:nvPr/>
        </p:nvSpPr>
        <p:spPr>
          <a:xfrm>
            <a:off x="8315299" y="6576059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4">
                <a:moveTo>
                  <a:pt x="3048" y="685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47" name="object 747"/>
          <p:cNvSpPr/>
          <p:nvPr/>
        </p:nvSpPr>
        <p:spPr>
          <a:xfrm>
            <a:off x="8315299" y="6576059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4">
                <a:moveTo>
                  <a:pt x="0" y="0"/>
                </a:moveTo>
                <a:lnTo>
                  <a:pt x="3048" y="685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48" name="object 748"/>
          <p:cNvSpPr/>
          <p:nvPr/>
        </p:nvSpPr>
        <p:spPr>
          <a:xfrm>
            <a:off x="8319109" y="657605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3048" y="1219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49" name="object 749"/>
          <p:cNvSpPr/>
          <p:nvPr/>
        </p:nvSpPr>
        <p:spPr>
          <a:xfrm>
            <a:off x="8319109" y="657605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3048" y="1219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50" name="object 750"/>
          <p:cNvSpPr/>
          <p:nvPr/>
        </p:nvSpPr>
        <p:spPr>
          <a:xfrm>
            <a:off x="8318347" y="6582918"/>
            <a:ext cx="3175" cy="10160"/>
          </a:xfrm>
          <a:custGeom>
            <a:avLst/>
            <a:gdLst/>
            <a:ahLst/>
            <a:cxnLst/>
            <a:rect l="l" t="t" r="r" b="b"/>
            <a:pathLst>
              <a:path w="3175" h="10159">
                <a:moveTo>
                  <a:pt x="3047" y="990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51" name="object 751"/>
          <p:cNvSpPr/>
          <p:nvPr/>
        </p:nvSpPr>
        <p:spPr>
          <a:xfrm>
            <a:off x="8318347" y="6582918"/>
            <a:ext cx="3175" cy="10160"/>
          </a:xfrm>
          <a:custGeom>
            <a:avLst/>
            <a:gdLst/>
            <a:ahLst/>
            <a:cxnLst/>
            <a:rect l="l" t="t" r="r" b="b"/>
            <a:pathLst>
              <a:path w="3175" h="10159">
                <a:moveTo>
                  <a:pt x="0" y="0"/>
                </a:moveTo>
                <a:lnTo>
                  <a:pt x="3047" y="990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52" name="object 752"/>
          <p:cNvSpPr/>
          <p:nvPr/>
        </p:nvSpPr>
        <p:spPr>
          <a:xfrm>
            <a:off x="8322157" y="6588252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2285" y="1447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53" name="object 753"/>
          <p:cNvSpPr/>
          <p:nvPr/>
        </p:nvSpPr>
        <p:spPr>
          <a:xfrm>
            <a:off x="8322157" y="6588252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0" y="0"/>
                </a:moveTo>
                <a:lnTo>
                  <a:pt x="2285" y="1447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54" name="object 754"/>
          <p:cNvSpPr/>
          <p:nvPr/>
        </p:nvSpPr>
        <p:spPr>
          <a:xfrm>
            <a:off x="8321395" y="6592823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2286" y="1371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55" name="object 755"/>
          <p:cNvSpPr/>
          <p:nvPr/>
        </p:nvSpPr>
        <p:spPr>
          <a:xfrm>
            <a:off x="8321395" y="6592823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0"/>
                </a:moveTo>
                <a:lnTo>
                  <a:pt x="2286" y="1371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56" name="object 756"/>
          <p:cNvSpPr/>
          <p:nvPr/>
        </p:nvSpPr>
        <p:spPr>
          <a:xfrm>
            <a:off x="8324443" y="6602730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79">
                <a:moveTo>
                  <a:pt x="1524" y="1752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57" name="object 757"/>
          <p:cNvSpPr/>
          <p:nvPr/>
        </p:nvSpPr>
        <p:spPr>
          <a:xfrm>
            <a:off x="8324443" y="6602730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79">
                <a:moveTo>
                  <a:pt x="0" y="0"/>
                </a:moveTo>
                <a:lnTo>
                  <a:pt x="1524" y="1752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58" name="object 758"/>
          <p:cNvSpPr/>
          <p:nvPr/>
        </p:nvSpPr>
        <p:spPr>
          <a:xfrm>
            <a:off x="8323681" y="6606540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40">
                <a:moveTo>
                  <a:pt x="761" y="1523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59" name="object 759"/>
          <p:cNvSpPr/>
          <p:nvPr/>
        </p:nvSpPr>
        <p:spPr>
          <a:xfrm>
            <a:off x="8323681" y="6606540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40">
                <a:moveTo>
                  <a:pt x="0" y="0"/>
                </a:moveTo>
                <a:lnTo>
                  <a:pt x="761" y="1523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60" name="object 760"/>
          <p:cNvSpPr/>
          <p:nvPr/>
        </p:nvSpPr>
        <p:spPr>
          <a:xfrm>
            <a:off x="8325967" y="6620256"/>
            <a:ext cx="1270" cy="18415"/>
          </a:xfrm>
          <a:custGeom>
            <a:avLst/>
            <a:gdLst/>
            <a:ahLst/>
            <a:cxnLst/>
            <a:rect l="l" t="t" r="r" b="b"/>
            <a:pathLst>
              <a:path w="1270" h="18415">
                <a:moveTo>
                  <a:pt x="762" y="1828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61" name="object 761"/>
          <p:cNvSpPr/>
          <p:nvPr/>
        </p:nvSpPr>
        <p:spPr>
          <a:xfrm>
            <a:off x="8325967" y="6620256"/>
            <a:ext cx="1270" cy="18415"/>
          </a:xfrm>
          <a:custGeom>
            <a:avLst/>
            <a:gdLst/>
            <a:ahLst/>
            <a:cxnLst/>
            <a:rect l="l" t="t" r="r" b="b"/>
            <a:pathLst>
              <a:path w="1270" h="18415">
                <a:moveTo>
                  <a:pt x="0" y="0"/>
                </a:moveTo>
                <a:lnTo>
                  <a:pt x="762" y="1828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62" name="object 762"/>
          <p:cNvSpPr/>
          <p:nvPr/>
        </p:nvSpPr>
        <p:spPr>
          <a:xfrm>
            <a:off x="8324443" y="6621780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762" y="1676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63" name="object 763"/>
          <p:cNvSpPr/>
          <p:nvPr/>
        </p:nvSpPr>
        <p:spPr>
          <a:xfrm>
            <a:off x="8324443" y="6621780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0" y="0"/>
                </a:moveTo>
                <a:lnTo>
                  <a:pt x="762" y="1676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64" name="object 764"/>
          <p:cNvSpPr/>
          <p:nvPr/>
        </p:nvSpPr>
        <p:spPr>
          <a:xfrm>
            <a:off x="8325967" y="6638543"/>
            <a:ext cx="1270" cy="19050"/>
          </a:xfrm>
          <a:custGeom>
            <a:avLst/>
            <a:gdLst/>
            <a:ahLst/>
            <a:cxnLst/>
            <a:rect l="l" t="t" r="r" b="b"/>
            <a:pathLst>
              <a:path w="1270" h="19050">
                <a:moveTo>
                  <a:pt x="0" y="19050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65" name="object 765"/>
          <p:cNvSpPr/>
          <p:nvPr/>
        </p:nvSpPr>
        <p:spPr>
          <a:xfrm>
            <a:off x="8325967" y="6638543"/>
            <a:ext cx="1270" cy="19050"/>
          </a:xfrm>
          <a:custGeom>
            <a:avLst/>
            <a:gdLst/>
            <a:ahLst/>
            <a:cxnLst/>
            <a:rect l="l" t="t" r="r" b="b"/>
            <a:pathLst>
              <a:path w="1270" h="19050">
                <a:moveTo>
                  <a:pt x="762" y="0"/>
                </a:moveTo>
                <a:lnTo>
                  <a:pt x="0" y="1905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66" name="object 766"/>
          <p:cNvSpPr/>
          <p:nvPr/>
        </p:nvSpPr>
        <p:spPr>
          <a:xfrm>
            <a:off x="8324443" y="6638543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0" y="16763"/>
                </a:moveTo>
                <a:lnTo>
                  <a:pt x="76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67" name="object 767"/>
          <p:cNvSpPr/>
          <p:nvPr/>
        </p:nvSpPr>
        <p:spPr>
          <a:xfrm>
            <a:off x="8324443" y="6638543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762" y="0"/>
                </a:moveTo>
                <a:lnTo>
                  <a:pt x="0" y="16763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68" name="object 768"/>
          <p:cNvSpPr/>
          <p:nvPr/>
        </p:nvSpPr>
        <p:spPr>
          <a:xfrm>
            <a:off x="8324443" y="6657593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79">
                <a:moveTo>
                  <a:pt x="0" y="17525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69" name="object 769"/>
          <p:cNvSpPr/>
          <p:nvPr/>
        </p:nvSpPr>
        <p:spPr>
          <a:xfrm>
            <a:off x="8324443" y="6657593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79">
                <a:moveTo>
                  <a:pt x="1524" y="0"/>
                </a:moveTo>
                <a:lnTo>
                  <a:pt x="0" y="1752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70" name="object 770"/>
          <p:cNvSpPr/>
          <p:nvPr/>
        </p:nvSpPr>
        <p:spPr>
          <a:xfrm>
            <a:off x="8323681" y="6655307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09">
                <a:moveTo>
                  <a:pt x="0" y="16001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71" name="object 771"/>
          <p:cNvSpPr/>
          <p:nvPr/>
        </p:nvSpPr>
        <p:spPr>
          <a:xfrm>
            <a:off x="8323681" y="6655307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09">
                <a:moveTo>
                  <a:pt x="761" y="0"/>
                </a:moveTo>
                <a:lnTo>
                  <a:pt x="0" y="1600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72" name="object 772"/>
          <p:cNvSpPr/>
          <p:nvPr/>
        </p:nvSpPr>
        <p:spPr>
          <a:xfrm>
            <a:off x="8322157" y="6675119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0" y="14477"/>
                </a:moveTo>
                <a:lnTo>
                  <a:pt x="228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73" name="object 773"/>
          <p:cNvSpPr/>
          <p:nvPr/>
        </p:nvSpPr>
        <p:spPr>
          <a:xfrm>
            <a:off x="8322157" y="6675119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2285" y="0"/>
                </a:moveTo>
                <a:lnTo>
                  <a:pt x="0" y="1447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74" name="object 774"/>
          <p:cNvSpPr/>
          <p:nvPr/>
        </p:nvSpPr>
        <p:spPr>
          <a:xfrm>
            <a:off x="8321395" y="6671309"/>
            <a:ext cx="2540" cy="13335"/>
          </a:xfrm>
          <a:custGeom>
            <a:avLst/>
            <a:gdLst/>
            <a:ahLst/>
            <a:cxnLst/>
            <a:rect l="l" t="t" r="r" b="b"/>
            <a:pathLst>
              <a:path w="2540" h="13334">
                <a:moveTo>
                  <a:pt x="0" y="12954"/>
                </a:moveTo>
                <a:lnTo>
                  <a:pt x="228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75" name="object 775"/>
          <p:cNvSpPr/>
          <p:nvPr/>
        </p:nvSpPr>
        <p:spPr>
          <a:xfrm>
            <a:off x="8321395" y="6671309"/>
            <a:ext cx="2540" cy="13335"/>
          </a:xfrm>
          <a:custGeom>
            <a:avLst/>
            <a:gdLst/>
            <a:ahLst/>
            <a:cxnLst/>
            <a:rect l="l" t="t" r="r" b="b"/>
            <a:pathLst>
              <a:path w="2540" h="13334">
                <a:moveTo>
                  <a:pt x="2286" y="0"/>
                </a:moveTo>
                <a:lnTo>
                  <a:pt x="0" y="1295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76" name="object 776"/>
          <p:cNvSpPr/>
          <p:nvPr/>
        </p:nvSpPr>
        <p:spPr>
          <a:xfrm>
            <a:off x="8319109" y="6689597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29">
                <a:moveTo>
                  <a:pt x="0" y="11429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77" name="object 777"/>
          <p:cNvSpPr/>
          <p:nvPr/>
        </p:nvSpPr>
        <p:spPr>
          <a:xfrm>
            <a:off x="8319109" y="6689597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29">
                <a:moveTo>
                  <a:pt x="3048" y="0"/>
                </a:moveTo>
                <a:lnTo>
                  <a:pt x="0" y="1142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78" name="object 778"/>
          <p:cNvSpPr/>
          <p:nvPr/>
        </p:nvSpPr>
        <p:spPr>
          <a:xfrm>
            <a:off x="8318347" y="6684264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0" y="10667"/>
                </a:moveTo>
                <a:lnTo>
                  <a:pt x="3047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79" name="object 779"/>
          <p:cNvSpPr/>
          <p:nvPr/>
        </p:nvSpPr>
        <p:spPr>
          <a:xfrm>
            <a:off x="8318347" y="6684264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3047" y="0"/>
                </a:moveTo>
                <a:lnTo>
                  <a:pt x="0" y="1066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80" name="object 780"/>
          <p:cNvSpPr/>
          <p:nvPr/>
        </p:nvSpPr>
        <p:spPr>
          <a:xfrm>
            <a:off x="8316061" y="6701028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620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81" name="object 781"/>
          <p:cNvSpPr/>
          <p:nvPr/>
        </p:nvSpPr>
        <p:spPr>
          <a:xfrm>
            <a:off x="8316061" y="6701028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48" y="0"/>
                </a:moveTo>
                <a:lnTo>
                  <a:pt x="0" y="762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82" name="object 782"/>
          <p:cNvSpPr/>
          <p:nvPr/>
        </p:nvSpPr>
        <p:spPr>
          <a:xfrm>
            <a:off x="8315299" y="6694931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6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83" name="object 783"/>
          <p:cNvSpPr/>
          <p:nvPr/>
        </p:nvSpPr>
        <p:spPr>
          <a:xfrm>
            <a:off x="8315299" y="6694931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8" y="0"/>
                </a:moveTo>
                <a:lnTo>
                  <a:pt x="0" y="609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84" name="object 784"/>
          <p:cNvSpPr/>
          <p:nvPr/>
        </p:nvSpPr>
        <p:spPr>
          <a:xfrm>
            <a:off x="8312251" y="6708647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40">
                <a:moveTo>
                  <a:pt x="0" y="2285"/>
                </a:moveTo>
                <a:lnTo>
                  <a:pt x="380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85" name="object 785"/>
          <p:cNvSpPr/>
          <p:nvPr/>
        </p:nvSpPr>
        <p:spPr>
          <a:xfrm>
            <a:off x="8312251" y="6708647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40">
                <a:moveTo>
                  <a:pt x="3809" y="0"/>
                </a:moveTo>
                <a:lnTo>
                  <a:pt x="0" y="22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86" name="object 786"/>
          <p:cNvSpPr/>
          <p:nvPr/>
        </p:nvSpPr>
        <p:spPr>
          <a:xfrm>
            <a:off x="8312251" y="6703314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87" name="object 787"/>
          <p:cNvSpPr/>
          <p:nvPr/>
        </p:nvSpPr>
        <p:spPr>
          <a:xfrm>
            <a:off x="8312251" y="6701028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286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88" name="object 788"/>
          <p:cNvSpPr/>
          <p:nvPr/>
        </p:nvSpPr>
        <p:spPr>
          <a:xfrm>
            <a:off x="8312251" y="6701028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3048" y="0"/>
                </a:moveTo>
                <a:lnTo>
                  <a:pt x="0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89" name="object 789"/>
          <p:cNvSpPr/>
          <p:nvPr/>
        </p:nvSpPr>
        <p:spPr>
          <a:xfrm>
            <a:off x="8312251" y="6566916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90" name="object 790"/>
          <p:cNvSpPr/>
          <p:nvPr/>
        </p:nvSpPr>
        <p:spPr>
          <a:xfrm>
            <a:off x="8312251" y="6703314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91" name="object 791"/>
          <p:cNvSpPr/>
          <p:nvPr/>
        </p:nvSpPr>
        <p:spPr>
          <a:xfrm>
            <a:off x="8312251" y="695934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3048" y="228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92" name="object 792"/>
          <p:cNvSpPr/>
          <p:nvPr/>
        </p:nvSpPr>
        <p:spPr>
          <a:xfrm>
            <a:off x="8312251" y="695934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0"/>
                </a:moveTo>
                <a:lnTo>
                  <a:pt x="3048" y="22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93" name="object 793"/>
          <p:cNvSpPr/>
          <p:nvPr/>
        </p:nvSpPr>
        <p:spPr>
          <a:xfrm>
            <a:off x="8316061" y="6955535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8" y="609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94" name="object 794"/>
          <p:cNvSpPr/>
          <p:nvPr/>
        </p:nvSpPr>
        <p:spPr>
          <a:xfrm>
            <a:off x="8316061" y="6955535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3048" y="609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95" name="object 795"/>
          <p:cNvSpPr/>
          <p:nvPr/>
        </p:nvSpPr>
        <p:spPr>
          <a:xfrm>
            <a:off x="8315299" y="6961631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8" y="609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96" name="object 796"/>
          <p:cNvSpPr/>
          <p:nvPr/>
        </p:nvSpPr>
        <p:spPr>
          <a:xfrm>
            <a:off x="8315299" y="6961631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3048" y="609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97" name="object 797"/>
          <p:cNvSpPr/>
          <p:nvPr/>
        </p:nvSpPr>
        <p:spPr>
          <a:xfrm>
            <a:off x="8319109" y="6961631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29">
                <a:moveTo>
                  <a:pt x="3048" y="1142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98" name="object 798"/>
          <p:cNvSpPr/>
          <p:nvPr/>
        </p:nvSpPr>
        <p:spPr>
          <a:xfrm>
            <a:off x="8319109" y="6961631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29">
                <a:moveTo>
                  <a:pt x="0" y="0"/>
                </a:moveTo>
                <a:lnTo>
                  <a:pt x="3048" y="1142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99" name="object 799"/>
          <p:cNvSpPr/>
          <p:nvPr/>
        </p:nvSpPr>
        <p:spPr>
          <a:xfrm>
            <a:off x="8318347" y="6967728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3047" y="1066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00" name="object 800"/>
          <p:cNvSpPr/>
          <p:nvPr/>
        </p:nvSpPr>
        <p:spPr>
          <a:xfrm>
            <a:off x="8318347" y="6967728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0" y="0"/>
                </a:moveTo>
                <a:lnTo>
                  <a:pt x="3047" y="1066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01" name="object 801"/>
          <p:cNvSpPr/>
          <p:nvPr/>
        </p:nvSpPr>
        <p:spPr>
          <a:xfrm>
            <a:off x="8322157" y="6973061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2285" y="1524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02" name="object 802"/>
          <p:cNvSpPr/>
          <p:nvPr/>
        </p:nvSpPr>
        <p:spPr>
          <a:xfrm>
            <a:off x="8322157" y="6973061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0" y="0"/>
                </a:moveTo>
                <a:lnTo>
                  <a:pt x="2285" y="1524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03" name="object 803"/>
          <p:cNvSpPr/>
          <p:nvPr/>
        </p:nvSpPr>
        <p:spPr>
          <a:xfrm>
            <a:off x="8321395" y="6978395"/>
            <a:ext cx="2540" cy="13335"/>
          </a:xfrm>
          <a:custGeom>
            <a:avLst/>
            <a:gdLst/>
            <a:ahLst/>
            <a:cxnLst/>
            <a:rect l="l" t="t" r="r" b="b"/>
            <a:pathLst>
              <a:path w="2540" h="13334">
                <a:moveTo>
                  <a:pt x="2286" y="1295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04" name="object 804"/>
          <p:cNvSpPr/>
          <p:nvPr/>
        </p:nvSpPr>
        <p:spPr>
          <a:xfrm>
            <a:off x="8321395" y="6978395"/>
            <a:ext cx="2540" cy="13335"/>
          </a:xfrm>
          <a:custGeom>
            <a:avLst/>
            <a:gdLst/>
            <a:ahLst/>
            <a:cxnLst/>
            <a:rect l="l" t="t" r="r" b="b"/>
            <a:pathLst>
              <a:path w="2540" h="13334">
                <a:moveTo>
                  <a:pt x="0" y="0"/>
                </a:moveTo>
                <a:lnTo>
                  <a:pt x="2286" y="1295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05" name="object 805"/>
          <p:cNvSpPr/>
          <p:nvPr/>
        </p:nvSpPr>
        <p:spPr>
          <a:xfrm>
            <a:off x="8324443" y="6988302"/>
            <a:ext cx="1905" cy="17145"/>
          </a:xfrm>
          <a:custGeom>
            <a:avLst/>
            <a:gdLst/>
            <a:ahLst/>
            <a:cxnLst/>
            <a:rect l="l" t="t" r="r" b="b"/>
            <a:pathLst>
              <a:path w="1904" h="17145">
                <a:moveTo>
                  <a:pt x="1524" y="1676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06" name="object 806"/>
          <p:cNvSpPr/>
          <p:nvPr/>
        </p:nvSpPr>
        <p:spPr>
          <a:xfrm>
            <a:off x="8324443" y="6988302"/>
            <a:ext cx="1905" cy="17145"/>
          </a:xfrm>
          <a:custGeom>
            <a:avLst/>
            <a:gdLst/>
            <a:ahLst/>
            <a:cxnLst/>
            <a:rect l="l" t="t" r="r" b="b"/>
            <a:pathLst>
              <a:path w="1904" h="17145">
                <a:moveTo>
                  <a:pt x="0" y="0"/>
                </a:moveTo>
                <a:lnTo>
                  <a:pt x="1524" y="1676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07" name="object 807"/>
          <p:cNvSpPr/>
          <p:nvPr/>
        </p:nvSpPr>
        <p:spPr>
          <a:xfrm>
            <a:off x="8323681" y="699135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09">
                <a:moveTo>
                  <a:pt x="761" y="1600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08" name="object 808"/>
          <p:cNvSpPr/>
          <p:nvPr/>
        </p:nvSpPr>
        <p:spPr>
          <a:xfrm>
            <a:off x="8323681" y="699135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09">
                <a:moveTo>
                  <a:pt x="0" y="0"/>
                </a:moveTo>
                <a:lnTo>
                  <a:pt x="761" y="1600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09" name="object 809"/>
          <p:cNvSpPr/>
          <p:nvPr/>
        </p:nvSpPr>
        <p:spPr>
          <a:xfrm>
            <a:off x="8325967" y="7005066"/>
            <a:ext cx="1270" cy="19050"/>
          </a:xfrm>
          <a:custGeom>
            <a:avLst/>
            <a:gdLst/>
            <a:ahLst/>
            <a:cxnLst/>
            <a:rect l="l" t="t" r="r" b="b"/>
            <a:pathLst>
              <a:path w="1270" h="19050">
                <a:moveTo>
                  <a:pt x="762" y="190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10" name="object 810"/>
          <p:cNvSpPr/>
          <p:nvPr/>
        </p:nvSpPr>
        <p:spPr>
          <a:xfrm>
            <a:off x="8325967" y="7005066"/>
            <a:ext cx="1270" cy="19050"/>
          </a:xfrm>
          <a:custGeom>
            <a:avLst/>
            <a:gdLst/>
            <a:ahLst/>
            <a:cxnLst/>
            <a:rect l="l" t="t" r="r" b="b"/>
            <a:pathLst>
              <a:path w="1270" h="19050">
                <a:moveTo>
                  <a:pt x="0" y="0"/>
                </a:moveTo>
                <a:lnTo>
                  <a:pt x="762" y="1905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11" name="object 811"/>
          <p:cNvSpPr/>
          <p:nvPr/>
        </p:nvSpPr>
        <p:spPr>
          <a:xfrm>
            <a:off x="8324443" y="7007352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762" y="1676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12" name="object 812"/>
          <p:cNvSpPr/>
          <p:nvPr/>
        </p:nvSpPr>
        <p:spPr>
          <a:xfrm>
            <a:off x="8324443" y="7007352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0" y="0"/>
                </a:moveTo>
                <a:lnTo>
                  <a:pt x="762" y="1676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13" name="object 813"/>
          <p:cNvSpPr/>
          <p:nvPr/>
        </p:nvSpPr>
        <p:spPr>
          <a:xfrm>
            <a:off x="8325967" y="7024116"/>
            <a:ext cx="1270" cy="18415"/>
          </a:xfrm>
          <a:custGeom>
            <a:avLst/>
            <a:gdLst/>
            <a:ahLst/>
            <a:cxnLst/>
            <a:rect l="l" t="t" r="r" b="b"/>
            <a:pathLst>
              <a:path w="1270" h="18415">
                <a:moveTo>
                  <a:pt x="0" y="18287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14" name="object 814"/>
          <p:cNvSpPr/>
          <p:nvPr/>
        </p:nvSpPr>
        <p:spPr>
          <a:xfrm>
            <a:off x="8325967" y="7024116"/>
            <a:ext cx="1270" cy="18415"/>
          </a:xfrm>
          <a:custGeom>
            <a:avLst/>
            <a:gdLst/>
            <a:ahLst/>
            <a:cxnLst/>
            <a:rect l="l" t="t" r="r" b="b"/>
            <a:pathLst>
              <a:path w="1270" h="18415">
                <a:moveTo>
                  <a:pt x="762" y="0"/>
                </a:moveTo>
                <a:lnTo>
                  <a:pt x="0" y="1828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15" name="object 815"/>
          <p:cNvSpPr/>
          <p:nvPr/>
        </p:nvSpPr>
        <p:spPr>
          <a:xfrm>
            <a:off x="8324443" y="7024116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0" y="16763"/>
                </a:moveTo>
                <a:lnTo>
                  <a:pt x="76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16" name="object 816"/>
          <p:cNvSpPr/>
          <p:nvPr/>
        </p:nvSpPr>
        <p:spPr>
          <a:xfrm>
            <a:off x="8324443" y="7024116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762" y="0"/>
                </a:moveTo>
                <a:lnTo>
                  <a:pt x="0" y="16763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17" name="object 817"/>
          <p:cNvSpPr/>
          <p:nvPr/>
        </p:nvSpPr>
        <p:spPr>
          <a:xfrm>
            <a:off x="8324443" y="7042404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79">
                <a:moveTo>
                  <a:pt x="0" y="17525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18" name="object 818"/>
          <p:cNvSpPr/>
          <p:nvPr/>
        </p:nvSpPr>
        <p:spPr>
          <a:xfrm>
            <a:off x="8324443" y="7042404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79">
                <a:moveTo>
                  <a:pt x="1524" y="0"/>
                </a:moveTo>
                <a:lnTo>
                  <a:pt x="0" y="1752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19" name="object 819"/>
          <p:cNvSpPr/>
          <p:nvPr/>
        </p:nvSpPr>
        <p:spPr>
          <a:xfrm>
            <a:off x="8323681" y="7040880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40">
                <a:moveTo>
                  <a:pt x="0" y="15240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20" name="object 820"/>
          <p:cNvSpPr/>
          <p:nvPr/>
        </p:nvSpPr>
        <p:spPr>
          <a:xfrm>
            <a:off x="8323681" y="7040880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40">
                <a:moveTo>
                  <a:pt x="761" y="0"/>
                </a:moveTo>
                <a:lnTo>
                  <a:pt x="0" y="1524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21" name="object 821"/>
          <p:cNvSpPr/>
          <p:nvPr/>
        </p:nvSpPr>
        <p:spPr>
          <a:xfrm>
            <a:off x="8322157" y="7059930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0" y="15240"/>
                </a:moveTo>
                <a:lnTo>
                  <a:pt x="228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22" name="object 822"/>
          <p:cNvSpPr/>
          <p:nvPr/>
        </p:nvSpPr>
        <p:spPr>
          <a:xfrm>
            <a:off x="8322157" y="7059930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2285" y="0"/>
                </a:moveTo>
                <a:lnTo>
                  <a:pt x="0" y="1524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23" name="object 823"/>
          <p:cNvSpPr/>
          <p:nvPr/>
        </p:nvSpPr>
        <p:spPr>
          <a:xfrm>
            <a:off x="8321395" y="7056119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715"/>
                </a:moveTo>
                <a:lnTo>
                  <a:pt x="228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24" name="object 824"/>
          <p:cNvSpPr/>
          <p:nvPr/>
        </p:nvSpPr>
        <p:spPr>
          <a:xfrm>
            <a:off x="8321395" y="7056119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2286" y="0"/>
                </a:moveTo>
                <a:lnTo>
                  <a:pt x="0" y="1371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25" name="object 825"/>
          <p:cNvSpPr/>
          <p:nvPr/>
        </p:nvSpPr>
        <p:spPr>
          <a:xfrm>
            <a:off x="8319109" y="7075169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0" y="10668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26" name="object 826"/>
          <p:cNvSpPr/>
          <p:nvPr/>
        </p:nvSpPr>
        <p:spPr>
          <a:xfrm>
            <a:off x="8319109" y="7075169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3048" y="0"/>
                </a:moveTo>
                <a:lnTo>
                  <a:pt x="0" y="1066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27" name="object 827"/>
          <p:cNvSpPr/>
          <p:nvPr/>
        </p:nvSpPr>
        <p:spPr>
          <a:xfrm>
            <a:off x="8319109" y="7069835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20">
                <a:moveTo>
                  <a:pt x="0" y="7620"/>
                </a:moveTo>
                <a:lnTo>
                  <a:pt x="228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28" name="object 828"/>
          <p:cNvSpPr/>
          <p:nvPr/>
        </p:nvSpPr>
        <p:spPr>
          <a:xfrm>
            <a:off x="8319109" y="7069835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20">
                <a:moveTo>
                  <a:pt x="2285" y="0"/>
                </a:moveTo>
                <a:lnTo>
                  <a:pt x="0" y="762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29" name="object 829"/>
          <p:cNvSpPr/>
          <p:nvPr/>
        </p:nvSpPr>
        <p:spPr>
          <a:xfrm>
            <a:off x="8312251" y="5861303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3809" y="22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30" name="object 830"/>
          <p:cNvSpPr/>
          <p:nvPr/>
        </p:nvSpPr>
        <p:spPr>
          <a:xfrm>
            <a:off x="8312251" y="5861303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0" y="0"/>
                </a:moveTo>
                <a:lnTo>
                  <a:pt x="3809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31" name="object 831"/>
          <p:cNvSpPr/>
          <p:nvPr/>
        </p:nvSpPr>
        <p:spPr>
          <a:xfrm>
            <a:off x="8312251" y="5868161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3048" y="2286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32" name="object 832"/>
          <p:cNvSpPr/>
          <p:nvPr/>
        </p:nvSpPr>
        <p:spPr>
          <a:xfrm>
            <a:off x="8312251" y="5861303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5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33" name="object 833"/>
          <p:cNvSpPr/>
          <p:nvPr/>
        </p:nvSpPr>
        <p:spPr>
          <a:xfrm>
            <a:off x="8312251" y="5868161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0"/>
                </a:moveTo>
                <a:lnTo>
                  <a:pt x="3048" y="2286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34" name="object 834"/>
          <p:cNvSpPr/>
          <p:nvPr/>
        </p:nvSpPr>
        <p:spPr>
          <a:xfrm>
            <a:off x="8316061" y="586359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48" y="762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35" name="object 835"/>
          <p:cNvSpPr/>
          <p:nvPr/>
        </p:nvSpPr>
        <p:spPr>
          <a:xfrm>
            <a:off x="8316061" y="586359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3048" y="762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36" name="object 836"/>
          <p:cNvSpPr/>
          <p:nvPr/>
        </p:nvSpPr>
        <p:spPr>
          <a:xfrm>
            <a:off x="8315299" y="5870447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3048" y="6857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37" name="object 837"/>
          <p:cNvSpPr/>
          <p:nvPr/>
        </p:nvSpPr>
        <p:spPr>
          <a:xfrm>
            <a:off x="8315299" y="5870447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0" y="0"/>
                </a:moveTo>
                <a:lnTo>
                  <a:pt x="3048" y="6857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38" name="object 838"/>
          <p:cNvSpPr/>
          <p:nvPr/>
        </p:nvSpPr>
        <p:spPr>
          <a:xfrm>
            <a:off x="8319109" y="5871209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29">
                <a:moveTo>
                  <a:pt x="3048" y="1142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39" name="object 839"/>
          <p:cNvSpPr/>
          <p:nvPr/>
        </p:nvSpPr>
        <p:spPr>
          <a:xfrm>
            <a:off x="8319109" y="5871209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29">
                <a:moveTo>
                  <a:pt x="0" y="0"/>
                </a:moveTo>
                <a:lnTo>
                  <a:pt x="3048" y="1142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40" name="object 840"/>
          <p:cNvSpPr/>
          <p:nvPr/>
        </p:nvSpPr>
        <p:spPr>
          <a:xfrm>
            <a:off x="8318347" y="5877305"/>
            <a:ext cx="3175" cy="10160"/>
          </a:xfrm>
          <a:custGeom>
            <a:avLst/>
            <a:gdLst/>
            <a:ahLst/>
            <a:cxnLst/>
            <a:rect l="l" t="t" r="r" b="b"/>
            <a:pathLst>
              <a:path w="3175" h="10160">
                <a:moveTo>
                  <a:pt x="3047" y="990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41" name="object 841"/>
          <p:cNvSpPr/>
          <p:nvPr/>
        </p:nvSpPr>
        <p:spPr>
          <a:xfrm>
            <a:off x="8318347" y="5877305"/>
            <a:ext cx="3175" cy="10160"/>
          </a:xfrm>
          <a:custGeom>
            <a:avLst/>
            <a:gdLst/>
            <a:ahLst/>
            <a:cxnLst/>
            <a:rect l="l" t="t" r="r" b="b"/>
            <a:pathLst>
              <a:path w="3175" h="10160">
                <a:moveTo>
                  <a:pt x="0" y="0"/>
                </a:moveTo>
                <a:lnTo>
                  <a:pt x="3047" y="990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42" name="object 842"/>
          <p:cNvSpPr/>
          <p:nvPr/>
        </p:nvSpPr>
        <p:spPr>
          <a:xfrm>
            <a:off x="8322157" y="5882640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2285" y="1447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43" name="object 843"/>
          <p:cNvSpPr/>
          <p:nvPr/>
        </p:nvSpPr>
        <p:spPr>
          <a:xfrm>
            <a:off x="8322157" y="5882640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0" y="0"/>
                </a:moveTo>
                <a:lnTo>
                  <a:pt x="2285" y="1447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44" name="object 844"/>
          <p:cNvSpPr/>
          <p:nvPr/>
        </p:nvSpPr>
        <p:spPr>
          <a:xfrm>
            <a:off x="8321395" y="58872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2286" y="1371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45" name="object 845"/>
          <p:cNvSpPr/>
          <p:nvPr/>
        </p:nvSpPr>
        <p:spPr>
          <a:xfrm>
            <a:off x="8321395" y="58872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0"/>
                </a:moveTo>
                <a:lnTo>
                  <a:pt x="2286" y="1371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46" name="object 846"/>
          <p:cNvSpPr/>
          <p:nvPr/>
        </p:nvSpPr>
        <p:spPr>
          <a:xfrm>
            <a:off x="8324443" y="5897117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79">
                <a:moveTo>
                  <a:pt x="1524" y="1752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47" name="object 847"/>
          <p:cNvSpPr/>
          <p:nvPr/>
        </p:nvSpPr>
        <p:spPr>
          <a:xfrm>
            <a:off x="8324443" y="5897117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79">
                <a:moveTo>
                  <a:pt x="0" y="0"/>
                </a:moveTo>
                <a:lnTo>
                  <a:pt x="1524" y="1752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48" name="object 848"/>
          <p:cNvSpPr/>
          <p:nvPr/>
        </p:nvSpPr>
        <p:spPr>
          <a:xfrm>
            <a:off x="8323681" y="5900928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39">
                <a:moveTo>
                  <a:pt x="761" y="1523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49" name="object 849"/>
          <p:cNvSpPr/>
          <p:nvPr/>
        </p:nvSpPr>
        <p:spPr>
          <a:xfrm>
            <a:off x="8323681" y="5900928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39">
                <a:moveTo>
                  <a:pt x="0" y="0"/>
                </a:moveTo>
                <a:lnTo>
                  <a:pt x="761" y="1523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50" name="object 850"/>
          <p:cNvSpPr/>
          <p:nvPr/>
        </p:nvSpPr>
        <p:spPr>
          <a:xfrm>
            <a:off x="8325967" y="5914644"/>
            <a:ext cx="1270" cy="18415"/>
          </a:xfrm>
          <a:custGeom>
            <a:avLst/>
            <a:gdLst/>
            <a:ahLst/>
            <a:cxnLst/>
            <a:rect l="l" t="t" r="r" b="b"/>
            <a:pathLst>
              <a:path w="1270" h="18414">
                <a:moveTo>
                  <a:pt x="762" y="1828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51" name="object 851"/>
          <p:cNvSpPr/>
          <p:nvPr/>
        </p:nvSpPr>
        <p:spPr>
          <a:xfrm>
            <a:off x="8325967" y="5914644"/>
            <a:ext cx="1270" cy="18415"/>
          </a:xfrm>
          <a:custGeom>
            <a:avLst/>
            <a:gdLst/>
            <a:ahLst/>
            <a:cxnLst/>
            <a:rect l="l" t="t" r="r" b="b"/>
            <a:pathLst>
              <a:path w="1270" h="18414">
                <a:moveTo>
                  <a:pt x="0" y="0"/>
                </a:moveTo>
                <a:lnTo>
                  <a:pt x="762" y="1828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52" name="object 852"/>
          <p:cNvSpPr/>
          <p:nvPr/>
        </p:nvSpPr>
        <p:spPr>
          <a:xfrm>
            <a:off x="8324443" y="5916167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762" y="1676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53" name="object 853"/>
          <p:cNvSpPr/>
          <p:nvPr/>
        </p:nvSpPr>
        <p:spPr>
          <a:xfrm>
            <a:off x="8324443" y="5916167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0" y="0"/>
                </a:moveTo>
                <a:lnTo>
                  <a:pt x="762" y="1676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54" name="object 854"/>
          <p:cNvSpPr/>
          <p:nvPr/>
        </p:nvSpPr>
        <p:spPr>
          <a:xfrm>
            <a:off x="8325967" y="5932932"/>
            <a:ext cx="1270" cy="19050"/>
          </a:xfrm>
          <a:custGeom>
            <a:avLst/>
            <a:gdLst/>
            <a:ahLst/>
            <a:cxnLst/>
            <a:rect l="l" t="t" r="r" b="b"/>
            <a:pathLst>
              <a:path w="1270" h="19050">
                <a:moveTo>
                  <a:pt x="0" y="19050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55" name="object 855"/>
          <p:cNvSpPr/>
          <p:nvPr/>
        </p:nvSpPr>
        <p:spPr>
          <a:xfrm>
            <a:off x="8325967" y="5932932"/>
            <a:ext cx="1270" cy="19050"/>
          </a:xfrm>
          <a:custGeom>
            <a:avLst/>
            <a:gdLst/>
            <a:ahLst/>
            <a:cxnLst/>
            <a:rect l="l" t="t" r="r" b="b"/>
            <a:pathLst>
              <a:path w="1270" h="19050">
                <a:moveTo>
                  <a:pt x="762" y="0"/>
                </a:moveTo>
                <a:lnTo>
                  <a:pt x="0" y="1905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56" name="object 856"/>
          <p:cNvSpPr/>
          <p:nvPr/>
        </p:nvSpPr>
        <p:spPr>
          <a:xfrm>
            <a:off x="8324443" y="5932932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0" y="16763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57" name="object 857"/>
          <p:cNvSpPr/>
          <p:nvPr/>
        </p:nvSpPr>
        <p:spPr>
          <a:xfrm>
            <a:off x="8324443" y="5932932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762" y="0"/>
                </a:moveTo>
                <a:lnTo>
                  <a:pt x="0" y="1676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58" name="object 858"/>
          <p:cNvSpPr/>
          <p:nvPr/>
        </p:nvSpPr>
        <p:spPr>
          <a:xfrm>
            <a:off x="8324443" y="5951982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79">
                <a:moveTo>
                  <a:pt x="0" y="17525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59" name="object 859"/>
          <p:cNvSpPr/>
          <p:nvPr/>
        </p:nvSpPr>
        <p:spPr>
          <a:xfrm>
            <a:off x="8324443" y="5951982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79">
                <a:moveTo>
                  <a:pt x="1524" y="0"/>
                </a:moveTo>
                <a:lnTo>
                  <a:pt x="0" y="1752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60" name="object 860"/>
          <p:cNvSpPr/>
          <p:nvPr/>
        </p:nvSpPr>
        <p:spPr>
          <a:xfrm>
            <a:off x="8323681" y="5949696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001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61" name="object 861"/>
          <p:cNvSpPr/>
          <p:nvPr/>
        </p:nvSpPr>
        <p:spPr>
          <a:xfrm>
            <a:off x="8323681" y="5949696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761" y="0"/>
                </a:moveTo>
                <a:lnTo>
                  <a:pt x="0" y="1600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62" name="object 862"/>
          <p:cNvSpPr/>
          <p:nvPr/>
        </p:nvSpPr>
        <p:spPr>
          <a:xfrm>
            <a:off x="8322157" y="5969508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0" y="14477"/>
                </a:moveTo>
                <a:lnTo>
                  <a:pt x="228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63" name="object 863"/>
          <p:cNvSpPr/>
          <p:nvPr/>
        </p:nvSpPr>
        <p:spPr>
          <a:xfrm>
            <a:off x="8322157" y="5969508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2285" y="0"/>
                </a:moveTo>
                <a:lnTo>
                  <a:pt x="0" y="1447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64" name="object 864"/>
          <p:cNvSpPr/>
          <p:nvPr/>
        </p:nvSpPr>
        <p:spPr>
          <a:xfrm>
            <a:off x="8321395" y="5965697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715"/>
                </a:moveTo>
                <a:lnTo>
                  <a:pt x="228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65" name="object 865"/>
          <p:cNvSpPr/>
          <p:nvPr/>
        </p:nvSpPr>
        <p:spPr>
          <a:xfrm>
            <a:off x="8321395" y="5965697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2286" y="0"/>
                </a:moveTo>
                <a:lnTo>
                  <a:pt x="0" y="1371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66" name="object 866"/>
          <p:cNvSpPr/>
          <p:nvPr/>
        </p:nvSpPr>
        <p:spPr>
          <a:xfrm>
            <a:off x="8319109" y="5983985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29">
                <a:moveTo>
                  <a:pt x="0" y="11429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67" name="object 867"/>
          <p:cNvSpPr/>
          <p:nvPr/>
        </p:nvSpPr>
        <p:spPr>
          <a:xfrm>
            <a:off x="8319109" y="5983985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29">
                <a:moveTo>
                  <a:pt x="3048" y="0"/>
                </a:moveTo>
                <a:lnTo>
                  <a:pt x="0" y="1142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68" name="object 868"/>
          <p:cNvSpPr/>
          <p:nvPr/>
        </p:nvSpPr>
        <p:spPr>
          <a:xfrm>
            <a:off x="8318347" y="5979414"/>
            <a:ext cx="3175" cy="10160"/>
          </a:xfrm>
          <a:custGeom>
            <a:avLst/>
            <a:gdLst/>
            <a:ahLst/>
            <a:cxnLst/>
            <a:rect l="l" t="t" r="r" b="b"/>
            <a:pathLst>
              <a:path w="3175" h="10160">
                <a:moveTo>
                  <a:pt x="0" y="9906"/>
                </a:moveTo>
                <a:lnTo>
                  <a:pt x="3047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69" name="object 869"/>
          <p:cNvSpPr/>
          <p:nvPr/>
        </p:nvSpPr>
        <p:spPr>
          <a:xfrm>
            <a:off x="8318347" y="5979414"/>
            <a:ext cx="3175" cy="10160"/>
          </a:xfrm>
          <a:custGeom>
            <a:avLst/>
            <a:gdLst/>
            <a:ahLst/>
            <a:cxnLst/>
            <a:rect l="l" t="t" r="r" b="b"/>
            <a:pathLst>
              <a:path w="3175" h="10160">
                <a:moveTo>
                  <a:pt x="3047" y="0"/>
                </a:moveTo>
                <a:lnTo>
                  <a:pt x="0" y="990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70" name="object 870"/>
          <p:cNvSpPr/>
          <p:nvPr/>
        </p:nvSpPr>
        <p:spPr>
          <a:xfrm>
            <a:off x="8316061" y="5995415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620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71" name="object 871"/>
          <p:cNvSpPr/>
          <p:nvPr/>
        </p:nvSpPr>
        <p:spPr>
          <a:xfrm>
            <a:off x="8316061" y="5995415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48" y="0"/>
                </a:moveTo>
                <a:lnTo>
                  <a:pt x="0" y="762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72" name="object 872"/>
          <p:cNvSpPr/>
          <p:nvPr/>
        </p:nvSpPr>
        <p:spPr>
          <a:xfrm>
            <a:off x="8315299" y="5989320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0" y="6857"/>
                </a:moveTo>
                <a:lnTo>
                  <a:pt x="3048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73" name="object 873"/>
          <p:cNvSpPr/>
          <p:nvPr/>
        </p:nvSpPr>
        <p:spPr>
          <a:xfrm>
            <a:off x="8315299" y="5989320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3048" y="0"/>
                </a:moveTo>
                <a:lnTo>
                  <a:pt x="0" y="6857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74" name="object 874"/>
          <p:cNvSpPr/>
          <p:nvPr/>
        </p:nvSpPr>
        <p:spPr>
          <a:xfrm>
            <a:off x="8312251" y="6003035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0" y="2286"/>
                </a:moveTo>
                <a:lnTo>
                  <a:pt x="380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75" name="object 875"/>
          <p:cNvSpPr/>
          <p:nvPr/>
        </p:nvSpPr>
        <p:spPr>
          <a:xfrm>
            <a:off x="8312251" y="6003035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3809" y="0"/>
                </a:moveTo>
                <a:lnTo>
                  <a:pt x="0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76" name="object 876"/>
          <p:cNvSpPr/>
          <p:nvPr/>
        </p:nvSpPr>
        <p:spPr>
          <a:xfrm>
            <a:off x="8312251" y="5997702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77" name="object 877"/>
          <p:cNvSpPr/>
          <p:nvPr/>
        </p:nvSpPr>
        <p:spPr>
          <a:xfrm>
            <a:off x="8312251" y="599617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524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78" name="object 878"/>
          <p:cNvSpPr/>
          <p:nvPr/>
        </p:nvSpPr>
        <p:spPr>
          <a:xfrm>
            <a:off x="8312251" y="599617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048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79" name="object 879"/>
          <p:cNvSpPr/>
          <p:nvPr/>
        </p:nvSpPr>
        <p:spPr>
          <a:xfrm>
            <a:off x="8312251" y="5861303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5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80" name="object 880"/>
          <p:cNvSpPr/>
          <p:nvPr/>
        </p:nvSpPr>
        <p:spPr>
          <a:xfrm>
            <a:off x="8312251" y="5997702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81" name="object 881"/>
          <p:cNvSpPr/>
          <p:nvPr/>
        </p:nvSpPr>
        <p:spPr>
          <a:xfrm>
            <a:off x="8312251" y="56197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82" name="object 882"/>
          <p:cNvSpPr/>
          <p:nvPr/>
        </p:nvSpPr>
        <p:spPr>
          <a:xfrm>
            <a:off x="8312251" y="56197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83" name="object 883"/>
          <p:cNvSpPr/>
          <p:nvPr/>
        </p:nvSpPr>
        <p:spPr>
          <a:xfrm>
            <a:off x="8316061" y="5619750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84" name="object 884"/>
          <p:cNvSpPr/>
          <p:nvPr/>
        </p:nvSpPr>
        <p:spPr>
          <a:xfrm>
            <a:off x="8312251" y="5627370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85" name="object 885"/>
          <p:cNvSpPr/>
          <p:nvPr/>
        </p:nvSpPr>
        <p:spPr>
          <a:xfrm>
            <a:off x="8312251" y="5619750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86" name="object 886"/>
          <p:cNvSpPr/>
          <p:nvPr/>
        </p:nvSpPr>
        <p:spPr>
          <a:xfrm>
            <a:off x="8312251" y="5627370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87" name="object 887"/>
          <p:cNvSpPr/>
          <p:nvPr/>
        </p:nvSpPr>
        <p:spPr>
          <a:xfrm>
            <a:off x="8316061" y="5619750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88" name="object 888"/>
          <p:cNvSpPr/>
          <p:nvPr/>
        </p:nvSpPr>
        <p:spPr>
          <a:xfrm>
            <a:off x="8316061" y="5619750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89" name="object 889"/>
          <p:cNvSpPr/>
          <p:nvPr/>
        </p:nvSpPr>
        <p:spPr>
          <a:xfrm>
            <a:off x="8316061" y="5627370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90" name="object 890"/>
          <p:cNvSpPr/>
          <p:nvPr/>
        </p:nvSpPr>
        <p:spPr>
          <a:xfrm>
            <a:off x="8316061" y="5619750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91" name="object 891"/>
          <p:cNvSpPr/>
          <p:nvPr/>
        </p:nvSpPr>
        <p:spPr>
          <a:xfrm>
            <a:off x="8316061" y="5627370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92" name="object 892"/>
          <p:cNvSpPr/>
          <p:nvPr/>
        </p:nvSpPr>
        <p:spPr>
          <a:xfrm>
            <a:off x="8319109" y="5619750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93" name="object 893"/>
          <p:cNvSpPr/>
          <p:nvPr/>
        </p:nvSpPr>
        <p:spPr>
          <a:xfrm>
            <a:off x="8319109" y="5619750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94" name="object 894"/>
          <p:cNvSpPr/>
          <p:nvPr/>
        </p:nvSpPr>
        <p:spPr>
          <a:xfrm>
            <a:off x="8319109" y="5627370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95" name="object 895"/>
          <p:cNvSpPr/>
          <p:nvPr/>
        </p:nvSpPr>
        <p:spPr>
          <a:xfrm>
            <a:off x="8319109" y="5627370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96" name="object 896"/>
          <p:cNvSpPr/>
          <p:nvPr/>
        </p:nvSpPr>
        <p:spPr>
          <a:xfrm>
            <a:off x="8322157" y="5619750"/>
            <a:ext cx="2540" cy="0"/>
          </a:xfrm>
          <a:custGeom>
            <a:avLst/>
            <a:gdLst/>
            <a:ahLst/>
            <a:cxnLst/>
            <a:rect l="l" t="t" r="r" b="b"/>
            <a:pathLst>
              <a:path w="2540" h="0">
                <a:moveTo>
                  <a:pt x="1142" y="-4190"/>
                </a:moveTo>
                <a:lnTo>
                  <a:pt x="1142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97" name="object 897"/>
          <p:cNvSpPr/>
          <p:nvPr/>
        </p:nvSpPr>
        <p:spPr>
          <a:xfrm>
            <a:off x="8322157" y="5619750"/>
            <a:ext cx="2540" cy="0"/>
          </a:xfrm>
          <a:custGeom>
            <a:avLst/>
            <a:gdLst/>
            <a:ahLst/>
            <a:cxnLst/>
            <a:rect l="l" t="t" r="r" b="b"/>
            <a:pathLst>
              <a:path w="2540" h="0">
                <a:moveTo>
                  <a:pt x="1142" y="-4190"/>
                </a:moveTo>
                <a:lnTo>
                  <a:pt x="1142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98" name="object 898"/>
          <p:cNvSpPr/>
          <p:nvPr/>
        </p:nvSpPr>
        <p:spPr>
          <a:xfrm>
            <a:off x="8322157" y="5627370"/>
            <a:ext cx="2540" cy="0"/>
          </a:xfrm>
          <a:custGeom>
            <a:avLst/>
            <a:gdLst/>
            <a:ahLst/>
            <a:cxnLst/>
            <a:rect l="l" t="t" r="r" b="b"/>
            <a:pathLst>
              <a:path w="2540" h="0">
                <a:moveTo>
                  <a:pt x="1142" y="-4190"/>
                </a:moveTo>
                <a:lnTo>
                  <a:pt x="1142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99" name="object 899"/>
          <p:cNvSpPr/>
          <p:nvPr/>
        </p:nvSpPr>
        <p:spPr>
          <a:xfrm>
            <a:off x="8322157" y="5627370"/>
            <a:ext cx="2540" cy="0"/>
          </a:xfrm>
          <a:custGeom>
            <a:avLst/>
            <a:gdLst/>
            <a:ahLst/>
            <a:cxnLst/>
            <a:rect l="l" t="t" r="r" b="b"/>
            <a:pathLst>
              <a:path w="2540" h="0">
                <a:moveTo>
                  <a:pt x="1142" y="-4190"/>
                </a:moveTo>
                <a:lnTo>
                  <a:pt x="1142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00" name="object 900"/>
          <p:cNvSpPr/>
          <p:nvPr/>
        </p:nvSpPr>
        <p:spPr>
          <a:xfrm>
            <a:off x="8325586" y="5615559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0"/>
                </a:moveTo>
                <a:lnTo>
                  <a:pt x="0" y="16001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01" name="object 901"/>
          <p:cNvSpPr/>
          <p:nvPr/>
        </p:nvSpPr>
        <p:spPr>
          <a:xfrm>
            <a:off x="8326729" y="5619750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02" name="object 902"/>
          <p:cNvSpPr/>
          <p:nvPr/>
        </p:nvSpPr>
        <p:spPr>
          <a:xfrm>
            <a:off x="8312251" y="5619750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03" name="object 903"/>
          <p:cNvSpPr/>
          <p:nvPr/>
        </p:nvSpPr>
        <p:spPr>
          <a:xfrm>
            <a:off x="8316823" y="702564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1" y="0"/>
                </a:moveTo>
                <a:lnTo>
                  <a:pt x="0" y="22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04" name="object 904"/>
          <p:cNvSpPr/>
          <p:nvPr/>
        </p:nvSpPr>
        <p:spPr>
          <a:xfrm>
            <a:off x="8316823" y="702564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2285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05" name="object 905"/>
          <p:cNvSpPr/>
          <p:nvPr/>
        </p:nvSpPr>
        <p:spPr>
          <a:xfrm>
            <a:off x="8312251" y="7027926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06" name="object 906"/>
          <p:cNvSpPr/>
          <p:nvPr/>
        </p:nvSpPr>
        <p:spPr>
          <a:xfrm>
            <a:off x="8317585" y="7020306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1524" y="0"/>
                </a:moveTo>
                <a:lnTo>
                  <a:pt x="0" y="533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07" name="object 907"/>
          <p:cNvSpPr/>
          <p:nvPr/>
        </p:nvSpPr>
        <p:spPr>
          <a:xfrm>
            <a:off x="8317585" y="7020306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0" y="5334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08" name="object 908"/>
          <p:cNvSpPr/>
          <p:nvPr/>
        </p:nvSpPr>
        <p:spPr>
          <a:xfrm>
            <a:off x="8319109" y="7013447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09" name="object 909"/>
          <p:cNvSpPr/>
          <p:nvPr/>
        </p:nvSpPr>
        <p:spPr>
          <a:xfrm>
            <a:off x="8319109" y="7013447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10" name="object 910"/>
          <p:cNvSpPr/>
          <p:nvPr/>
        </p:nvSpPr>
        <p:spPr>
          <a:xfrm>
            <a:off x="8319109" y="7005828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11" name="object 911"/>
          <p:cNvSpPr/>
          <p:nvPr/>
        </p:nvSpPr>
        <p:spPr>
          <a:xfrm>
            <a:off x="8319109" y="7005828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12" name="object 912"/>
          <p:cNvSpPr/>
          <p:nvPr/>
        </p:nvSpPr>
        <p:spPr>
          <a:xfrm>
            <a:off x="8317585" y="7000493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0" y="0"/>
                </a:moveTo>
                <a:lnTo>
                  <a:pt x="1524" y="533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13" name="object 913"/>
          <p:cNvSpPr/>
          <p:nvPr/>
        </p:nvSpPr>
        <p:spPr>
          <a:xfrm>
            <a:off x="8317585" y="7000493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1524" y="533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14" name="object 914"/>
          <p:cNvSpPr/>
          <p:nvPr/>
        </p:nvSpPr>
        <p:spPr>
          <a:xfrm>
            <a:off x="8316823" y="699896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61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15" name="object 915"/>
          <p:cNvSpPr/>
          <p:nvPr/>
        </p:nvSpPr>
        <p:spPr>
          <a:xfrm>
            <a:off x="8316823" y="699896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1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16" name="object 916"/>
          <p:cNvSpPr/>
          <p:nvPr/>
        </p:nvSpPr>
        <p:spPr>
          <a:xfrm>
            <a:off x="8312251" y="6998969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17" name="object 917"/>
          <p:cNvSpPr/>
          <p:nvPr/>
        </p:nvSpPr>
        <p:spPr>
          <a:xfrm>
            <a:off x="8316061" y="699896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524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18" name="object 918"/>
          <p:cNvSpPr/>
          <p:nvPr/>
        </p:nvSpPr>
        <p:spPr>
          <a:xfrm>
            <a:off x="8316061" y="699896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19" name="object 919"/>
          <p:cNvSpPr/>
          <p:nvPr/>
        </p:nvSpPr>
        <p:spPr>
          <a:xfrm>
            <a:off x="8312251" y="6998969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20" name="object 920"/>
          <p:cNvSpPr/>
          <p:nvPr/>
        </p:nvSpPr>
        <p:spPr>
          <a:xfrm>
            <a:off x="8316061" y="7000493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5">
                <a:moveTo>
                  <a:pt x="-4191" y="2666"/>
                </a:moveTo>
                <a:lnTo>
                  <a:pt x="4191" y="2666"/>
                </a:lnTo>
              </a:path>
            </a:pathLst>
          </a:custGeom>
          <a:ln w="533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21" name="object 921"/>
          <p:cNvSpPr/>
          <p:nvPr/>
        </p:nvSpPr>
        <p:spPr>
          <a:xfrm>
            <a:off x="8316061" y="7000493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5">
                <a:moveTo>
                  <a:pt x="-4191" y="2666"/>
                </a:moveTo>
                <a:lnTo>
                  <a:pt x="4191" y="2666"/>
                </a:lnTo>
              </a:path>
            </a:pathLst>
          </a:custGeom>
          <a:ln w="533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22" name="object 922"/>
          <p:cNvSpPr/>
          <p:nvPr/>
        </p:nvSpPr>
        <p:spPr>
          <a:xfrm>
            <a:off x="8316061" y="7005828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23" name="object 923"/>
          <p:cNvSpPr/>
          <p:nvPr/>
        </p:nvSpPr>
        <p:spPr>
          <a:xfrm>
            <a:off x="8316061" y="7005828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24" name="object 924"/>
          <p:cNvSpPr/>
          <p:nvPr/>
        </p:nvSpPr>
        <p:spPr>
          <a:xfrm>
            <a:off x="8312251" y="7013447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25" name="object 925"/>
          <p:cNvSpPr/>
          <p:nvPr/>
        </p:nvSpPr>
        <p:spPr>
          <a:xfrm>
            <a:off x="8316061" y="7013447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26" name="object 926"/>
          <p:cNvSpPr/>
          <p:nvPr/>
        </p:nvSpPr>
        <p:spPr>
          <a:xfrm>
            <a:off x="8316061" y="7013447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27" name="object 927"/>
          <p:cNvSpPr/>
          <p:nvPr/>
        </p:nvSpPr>
        <p:spPr>
          <a:xfrm>
            <a:off x="8312251" y="7013447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28" name="object 928"/>
          <p:cNvSpPr/>
          <p:nvPr/>
        </p:nvSpPr>
        <p:spPr>
          <a:xfrm>
            <a:off x="8316061" y="7020306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5">
                <a:moveTo>
                  <a:pt x="-4191" y="2667"/>
                </a:moveTo>
                <a:lnTo>
                  <a:pt x="4191" y="2667"/>
                </a:lnTo>
              </a:path>
            </a:pathLst>
          </a:custGeom>
          <a:ln w="533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29" name="object 929"/>
          <p:cNvSpPr/>
          <p:nvPr/>
        </p:nvSpPr>
        <p:spPr>
          <a:xfrm>
            <a:off x="8316061" y="7020306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5">
                <a:moveTo>
                  <a:pt x="-4191" y="2667"/>
                </a:moveTo>
                <a:lnTo>
                  <a:pt x="4191" y="2667"/>
                </a:lnTo>
              </a:path>
            </a:pathLst>
          </a:custGeom>
          <a:ln w="533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30" name="object 930"/>
          <p:cNvSpPr/>
          <p:nvPr/>
        </p:nvSpPr>
        <p:spPr>
          <a:xfrm>
            <a:off x="8316061" y="702564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2" y="228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31" name="object 931"/>
          <p:cNvSpPr/>
          <p:nvPr/>
        </p:nvSpPr>
        <p:spPr>
          <a:xfrm>
            <a:off x="8316061" y="702564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762" y="22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32" name="object 932"/>
          <p:cNvSpPr/>
          <p:nvPr/>
        </p:nvSpPr>
        <p:spPr>
          <a:xfrm>
            <a:off x="8312251" y="7027926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33" name="object 933"/>
          <p:cNvSpPr/>
          <p:nvPr/>
        </p:nvSpPr>
        <p:spPr>
          <a:xfrm>
            <a:off x="8316823" y="7061454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1" y="0"/>
                </a:moveTo>
                <a:lnTo>
                  <a:pt x="0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34" name="object 934"/>
          <p:cNvSpPr/>
          <p:nvPr/>
        </p:nvSpPr>
        <p:spPr>
          <a:xfrm>
            <a:off x="8316823" y="7061454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2286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35" name="object 935"/>
          <p:cNvSpPr/>
          <p:nvPr/>
        </p:nvSpPr>
        <p:spPr>
          <a:xfrm>
            <a:off x="8312251" y="7063740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36" name="object 936"/>
          <p:cNvSpPr/>
          <p:nvPr/>
        </p:nvSpPr>
        <p:spPr>
          <a:xfrm>
            <a:off x="8317585" y="7056119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1524" y="0"/>
                </a:moveTo>
                <a:lnTo>
                  <a:pt x="0" y="533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37" name="object 937"/>
          <p:cNvSpPr/>
          <p:nvPr/>
        </p:nvSpPr>
        <p:spPr>
          <a:xfrm>
            <a:off x="8317585" y="7056119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0" y="5333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38" name="object 938"/>
          <p:cNvSpPr/>
          <p:nvPr/>
        </p:nvSpPr>
        <p:spPr>
          <a:xfrm>
            <a:off x="8319109" y="704926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39" name="object 939"/>
          <p:cNvSpPr/>
          <p:nvPr/>
        </p:nvSpPr>
        <p:spPr>
          <a:xfrm>
            <a:off x="8319109" y="704926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40" name="object 940"/>
          <p:cNvSpPr/>
          <p:nvPr/>
        </p:nvSpPr>
        <p:spPr>
          <a:xfrm>
            <a:off x="8319109" y="7041642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41" name="object 941"/>
          <p:cNvSpPr/>
          <p:nvPr/>
        </p:nvSpPr>
        <p:spPr>
          <a:xfrm>
            <a:off x="8319109" y="7041642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42" name="object 942"/>
          <p:cNvSpPr/>
          <p:nvPr/>
        </p:nvSpPr>
        <p:spPr>
          <a:xfrm>
            <a:off x="8317585" y="7036307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0" y="0"/>
                </a:moveTo>
                <a:lnTo>
                  <a:pt x="1524" y="533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43" name="object 943"/>
          <p:cNvSpPr/>
          <p:nvPr/>
        </p:nvSpPr>
        <p:spPr>
          <a:xfrm>
            <a:off x="8317585" y="7036307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1524" y="53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44" name="object 944"/>
          <p:cNvSpPr/>
          <p:nvPr/>
        </p:nvSpPr>
        <p:spPr>
          <a:xfrm>
            <a:off x="8316823" y="703478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61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45" name="object 945"/>
          <p:cNvSpPr/>
          <p:nvPr/>
        </p:nvSpPr>
        <p:spPr>
          <a:xfrm>
            <a:off x="8316823" y="703478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1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46" name="object 946"/>
          <p:cNvSpPr/>
          <p:nvPr/>
        </p:nvSpPr>
        <p:spPr>
          <a:xfrm>
            <a:off x="8312251" y="7034783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47" name="object 947"/>
          <p:cNvSpPr/>
          <p:nvPr/>
        </p:nvSpPr>
        <p:spPr>
          <a:xfrm>
            <a:off x="8316061" y="703478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524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48" name="object 948"/>
          <p:cNvSpPr/>
          <p:nvPr/>
        </p:nvSpPr>
        <p:spPr>
          <a:xfrm>
            <a:off x="8316061" y="703478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49" name="object 949"/>
          <p:cNvSpPr/>
          <p:nvPr/>
        </p:nvSpPr>
        <p:spPr>
          <a:xfrm>
            <a:off x="8312251" y="7034783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50" name="object 950"/>
          <p:cNvSpPr/>
          <p:nvPr/>
        </p:nvSpPr>
        <p:spPr>
          <a:xfrm>
            <a:off x="8316061" y="7036307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5">
                <a:moveTo>
                  <a:pt x="-4191" y="2667"/>
                </a:moveTo>
                <a:lnTo>
                  <a:pt x="4191" y="2667"/>
                </a:lnTo>
              </a:path>
            </a:pathLst>
          </a:custGeom>
          <a:ln w="533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51" name="object 951"/>
          <p:cNvSpPr/>
          <p:nvPr/>
        </p:nvSpPr>
        <p:spPr>
          <a:xfrm>
            <a:off x="8316061" y="7036307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5">
                <a:moveTo>
                  <a:pt x="-4191" y="2667"/>
                </a:moveTo>
                <a:lnTo>
                  <a:pt x="4191" y="2667"/>
                </a:lnTo>
              </a:path>
            </a:pathLst>
          </a:custGeom>
          <a:ln w="533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52" name="object 952"/>
          <p:cNvSpPr/>
          <p:nvPr/>
        </p:nvSpPr>
        <p:spPr>
          <a:xfrm>
            <a:off x="8316061" y="7041642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53" name="object 953"/>
          <p:cNvSpPr/>
          <p:nvPr/>
        </p:nvSpPr>
        <p:spPr>
          <a:xfrm>
            <a:off x="8316061" y="7041642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54" name="object 954"/>
          <p:cNvSpPr/>
          <p:nvPr/>
        </p:nvSpPr>
        <p:spPr>
          <a:xfrm>
            <a:off x="8312251" y="7049261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55" name="object 955"/>
          <p:cNvSpPr/>
          <p:nvPr/>
        </p:nvSpPr>
        <p:spPr>
          <a:xfrm>
            <a:off x="8316061" y="704926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56" name="object 956"/>
          <p:cNvSpPr/>
          <p:nvPr/>
        </p:nvSpPr>
        <p:spPr>
          <a:xfrm>
            <a:off x="8316061" y="704926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57" name="object 957"/>
          <p:cNvSpPr/>
          <p:nvPr/>
        </p:nvSpPr>
        <p:spPr>
          <a:xfrm>
            <a:off x="8312251" y="7049261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58" name="object 958"/>
          <p:cNvSpPr/>
          <p:nvPr/>
        </p:nvSpPr>
        <p:spPr>
          <a:xfrm>
            <a:off x="8316061" y="7056119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5">
                <a:moveTo>
                  <a:pt x="-4191" y="2666"/>
                </a:moveTo>
                <a:lnTo>
                  <a:pt x="4191" y="2666"/>
                </a:lnTo>
              </a:path>
            </a:pathLst>
          </a:custGeom>
          <a:ln w="533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59" name="object 959"/>
          <p:cNvSpPr/>
          <p:nvPr/>
        </p:nvSpPr>
        <p:spPr>
          <a:xfrm>
            <a:off x="8316061" y="7056119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5">
                <a:moveTo>
                  <a:pt x="-4191" y="2666"/>
                </a:moveTo>
                <a:lnTo>
                  <a:pt x="4191" y="2666"/>
                </a:lnTo>
              </a:path>
            </a:pathLst>
          </a:custGeom>
          <a:ln w="533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60" name="object 960"/>
          <p:cNvSpPr/>
          <p:nvPr/>
        </p:nvSpPr>
        <p:spPr>
          <a:xfrm>
            <a:off x="8316061" y="7061454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2" y="22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61" name="object 961"/>
          <p:cNvSpPr/>
          <p:nvPr/>
        </p:nvSpPr>
        <p:spPr>
          <a:xfrm>
            <a:off x="8316061" y="7061454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762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62" name="object 962"/>
          <p:cNvSpPr/>
          <p:nvPr/>
        </p:nvSpPr>
        <p:spPr>
          <a:xfrm>
            <a:off x="8312251" y="7063740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63" name="object 963"/>
          <p:cNvSpPr/>
          <p:nvPr/>
        </p:nvSpPr>
        <p:spPr>
          <a:xfrm>
            <a:off x="8316823" y="7097268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1" y="0"/>
                </a:moveTo>
                <a:lnTo>
                  <a:pt x="0" y="22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64" name="object 964"/>
          <p:cNvSpPr/>
          <p:nvPr/>
        </p:nvSpPr>
        <p:spPr>
          <a:xfrm>
            <a:off x="8316823" y="7097268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2285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65" name="object 965"/>
          <p:cNvSpPr/>
          <p:nvPr/>
        </p:nvSpPr>
        <p:spPr>
          <a:xfrm>
            <a:off x="8312251" y="7099554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66" name="object 966"/>
          <p:cNvSpPr/>
          <p:nvPr/>
        </p:nvSpPr>
        <p:spPr>
          <a:xfrm>
            <a:off x="8317585" y="7092695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1524" y="0"/>
                </a:moveTo>
                <a:lnTo>
                  <a:pt x="0" y="457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67" name="object 967"/>
          <p:cNvSpPr/>
          <p:nvPr/>
        </p:nvSpPr>
        <p:spPr>
          <a:xfrm>
            <a:off x="8317585" y="7092695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0" y="4572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68" name="object 968"/>
          <p:cNvSpPr/>
          <p:nvPr/>
        </p:nvSpPr>
        <p:spPr>
          <a:xfrm>
            <a:off x="8319109" y="7085076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69" name="object 969"/>
          <p:cNvSpPr/>
          <p:nvPr/>
        </p:nvSpPr>
        <p:spPr>
          <a:xfrm>
            <a:off x="8319109" y="7085076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70" name="object 970"/>
          <p:cNvSpPr/>
          <p:nvPr/>
        </p:nvSpPr>
        <p:spPr>
          <a:xfrm>
            <a:off x="8319109" y="707821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71" name="object 971"/>
          <p:cNvSpPr/>
          <p:nvPr/>
        </p:nvSpPr>
        <p:spPr>
          <a:xfrm>
            <a:off x="8319109" y="707821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72" name="object 972"/>
          <p:cNvSpPr/>
          <p:nvPr/>
        </p:nvSpPr>
        <p:spPr>
          <a:xfrm>
            <a:off x="8317585" y="7072883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0" y="0"/>
                </a:moveTo>
                <a:lnTo>
                  <a:pt x="1524" y="533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73" name="object 973"/>
          <p:cNvSpPr/>
          <p:nvPr/>
        </p:nvSpPr>
        <p:spPr>
          <a:xfrm>
            <a:off x="8317585" y="7072883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1524" y="53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74" name="object 974"/>
          <p:cNvSpPr/>
          <p:nvPr/>
        </p:nvSpPr>
        <p:spPr>
          <a:xfrm>
            <a:off x="8316823" y="7070597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761" y="22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75" name="object 975"/>
          <p:cNvSpPr/>
          <p:nvPr/>
        </p:nvSpPr>
        <p:spPr>
          <a:xfrm>
            <a:off x="8316823" y="7070597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1" y="228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76" name="object 976"/>
          <p:cNvSpPr/>
          <p:nvPr/>
        </p:nvSpPr>
        <p:spPr>
          <a:xfrm>
            <a:off x="8312251" y="7070597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77" name="object 977"/>
          <p:cNvSpPr/>
          <p:nvPr/>
        </p:nvSpPr>
        <p:spPr>
          <a:xfrm>
            <a:off x="8316061" y="7070597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2285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78" name="object 978"/>
          <p:cNvSpPr/>
          <p:nvPr/>
        </p:nvSpPr>
        <p:spPr>
          <a:xfrm>
            <a:off x="8316061" y="7070597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2" y="0"/>
                </a:moveTo>
                <a:lnTo>
                  <a:pt x="0" y="22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79" name="object 979"/>
          <p:cNvSpPr/>
          <p:nvPr/>
        </p:nvSpPr>
        <p:spPr>
          <a:xfrm>
            <a:off x="8312251" y="7070597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80" name="object 980"/>
          <p:cNvSpPr/>
          <p:nvPr/>
        </p:nvSpPr>
        <p:spPr>
          <a:xfrm>
            <a:off x="8316061" y="7072883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5">
                <a:moveTo>
                  <a:pt x="-4191" y="2667"/>
                </a:moveTo>
                <a:lnTo>
                  <a:pt x="4191" y="2667"/>
                </a:lnTo>
              </a:path>
            </a:pathLst>
          </a:custGeom>
          <a:ln w="533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81" name="object 981"/>
          <p:cNvSpPr/>
          <p:nvPr/>
        </p:nvSpPr>
        <p:spPr>
          <a:xfrm>
            <a:off x="8316061" y="7072883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5">
                <a:moveTo>
                  <a:pt x="-4191" y="2667"/>
                </a:moveTo>
                <a:lnTo>
                  <a:pt x="4191" y="2667"/>
                </a:lnTo>
              </a:path>
            </a:pathLst>
          </a:custGeom>
          <a:ln w="533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82" name="object 982"/>
          <p:cNvSpPr/>
          <p:nvPr/>
        </p:nvSpPr>
        <p:spPr>
          <a:xfrm>
            <a:off x="8316061" y="707821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83" name="object 983"/>
          <p:cNvSpPr/>
          <p:nvPr/>
        </p:nvSpPr>
        <p:spPr>
          <a:xfrm>
            <a:off x="8316061" y="707821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84" name="object 984"/>
          <p:cNvSpPr/>
          <p:nvPr/>
        </p:nvSpPr>
        <p:spPr>
          <a:xfrm>
            <a:off x="8312251" y="7085076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85" name="object 985"/>
          <p:cNvSpPr/>
          <p:nvPr/>
        </p:nvSpPr>
        <p:spPr>
          <a:xfrm>
            <a:off x="8316061" y="7085076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86" name="object 986"/>
          <p:cNvSpPr/>
          <p:nvPr/>
        </p:nvSpPr>
        <p:spPr>
          <a:xfrm>
            <a:off x="8316061" y="7085076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87" name="object 987"/>
          <p:cNvSpPr/>
          <p:nvPr/>
        </p:nvSpPr>
        <p:spPr>
          <a:xfrm>
            <a:off x="8312251" y="7085076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88" name="object 988"/>
          <p:cNvSpPr/>
          <p:nvPr/>
        </p:nvSpPr>
        <p:spPr>
          <a:xfrm>
            <a:off x="8316061" y="7092695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4191" y="2286"/>
                </a:moveTo>
                <a:lnTo>
                  <a:pt x="4191" y="2286"/>
                </a:lnTo>
              </a:path>
            </a:pathLst>
          </a:custGeom>
          <a:ln w="45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89" name="object 989"/>
          <p:cNvSpPr/>
          <p:nvPr/>
        </p:nvSpPr>
        <p:spPr>
          <a:xfrm>
            <a:off x="8316061" y="7092695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4191" y="2286"/>
                </a:moveTo>
                <a:lnTo>
                  <a:pt x="4191" y="2286"/>
                </a:lnTo>
              </a:path>
            </a:pathLst>
          </a:custGeom>
          <a:ln w="45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90" name="object 990"/>
          <p:cNvSpPr/>
          <p:nvPr/>
        </p:nvSpPr>
        <p:spPr>
          <a:xfrm>
            <a:off x="8316061" y="7097268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2" y="228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91" name="object 991"/>
          <p:cNvSpPr/>
          <p:nvPr/>
        </p:nvSpPr>
        <p:spPr>
          <a:xfrm>
            <a:off x="8316061" y="7097268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762" y="22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92" name="object 992"/>
          <p:cNvSpPr/>
          <p:nvPr/>
        </p:nvSpPr>
        <p:spPr>
          <a:xfrm>
            <a:off x="8312251" y="7099554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93" name="object 993"/>
          <p:cNvSpPr/>
          <p:nvPr/>
        </p:nvSpPr>
        <p:spPr>
          <a:xfrm>
            <a:off x="8316823" y="713384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1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94" name="object 994"/>
          <p:cNvSpPr/>
          <p:nvPr/>
        </p:nvSpPr>
        <p:spPr>
          <a:xfrm>
            <a:off x="8316823" y="713384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524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95" name="object 995"/>
          <p:cNvSpPr/>
          <p:nvPr/>
        </p:nvSpPr>
        <p:spPr>
          <a:xfrm>
            <a:off x="8317585" y="7128509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1524" y="0"/>
                </a:moveTo>
                <a:lnTo>
                  <a:pt x="0" y="533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96" name="object 996"/>
          <p:cNvSpPr/>
          <p:nvPr/>
        </p:nvSpPr>
        <p:spPr>
          <a:xfrm>
            <a:off x="8317585" y="7128509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0" y="5334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97" name="object 997"/>
          <p:cNvSpPr/>
          <p:nvPr/>
        </p:nvSpPr>
        <p:spPr>
          <a:xfrm>
            <a:off x="8319109" y="7120890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98" name="object 998"/>
          <p:cNvSpPr/>
          <p:nvPr/>
        </p:nvSpPr>
        <p:spPr>
          <a:xfrm>
            <a:off x="8319109" y="7120890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99" name="object 999"/>
          <p:cNvSpPr/>
          <p:nvPr/>
        </p:nvSpPr>
        <p:spPr>
          <a:xfrm>
            <a:off x="8319109" y="711403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00" name="object 1000"/>
          <p:cNvSpPr/>
          <p:nvPr/>
        </p:nvSpPr>
        <p:spPr>
          <a:xfrm>
            <a:off x="8319109" y="711403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01" name="object 1001"/>
          <p:cNvSpPr/>
          <p:nvPr/>
        </p:nvSpPr>
        <p:spPr>
          <a:xfrm>
            <a:off x="8317585" y="7108697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0" y="0"/>
                </a:moveTo>
                <a:lnTo>
                  <a:pt x="1524" y="533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02" name="object 1002"/>
          <p:cNvSpPr/>
          <p:nvPr/>
        </p:nvSpPr>
        <p:spPr>
          <a:xfrm>
            <a:off x="8317585" y="7108697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1524" y="533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03" name="object 1003"/>
          <p:cNvSpPr/>
          <p:nvPr/>
        </p:nvSpPr>
        <p:spPr>
          <a:xfrm>
            <a:off x="8316823" y="710641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761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04" name="object 1004"/>
          <p:cNvSpPr/>
          <p:nvPr/>
        </p:nvSpPr>
        <p:spPr>
          <a:xfrm>
            <a:off x="8316823" y="710641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1" y="22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05" name="object 1005"/>
          <p:cNvSpPr/>
          <p:nvPr/>
        </p:nvSpPr>
        <p:spPr>
          <a:xfrm>
            <a:off x="8316061" y="710641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2286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06" name="object 1006"/>
          <p:cNvSpPr/>
          <p:nvPr/>
        </p:nvSpPr>
        <p:spPr>
          <a:xfrm>
            <a:off x="8316061" y="710641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2" y="0"/>
                </a:moveTo>
                <a:lnTo>
                  <a:pt x="0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07" name="object 1007"/>
          <p:cNvSpPr/>
          <p:nvPr/>
        </p:nvSpPr>
        <p:spPr>
          <a:xfrm>
            <a:off x="8316061" y="7108697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5">
                <a:moveTo>
                  <a:pt x="-4191" y="2666"/>
                </a:moveTo>
                <a:lnTo>
                  <a:pt x="4191" y="2666"/>
                </a:lnTo>
              </a:path>
            </a:pathLst>
          </a:custGeom>
          <a:ln w="533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08" name="object 1008"/>
          <p:cNvSpPr/>
          <p:nvPr/>
        </p:nvSpPr>
        <p:spPr>
          <a:xfrm>
            <a:off x="8316061" y="7108697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5">
                <a:moveTo>
                  <a:pt x="-4191" y="2666"/>
                </a:moveTo>
                <a:lnTo>
                  <a:pt x="4191" y="2666"/>
                </a:lnTo>
              </a:path>
            </a:pathLst>
          </a:custGeom>
          <a:ln w="533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09" name="object 1009"/>
          <p:cNvSpPr/>
          <p:nvPr/>
        </p:nvSpPr>
        <p:spPr>
          <a:xfrm>
            <a:off x="8314156" y="7102220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10" name="object 1010"/>
          <p:cNvSpPr/>
          <p:nvPr/>
        </p:nvSpPr>
        <p:spPr>
          <a:xfrm>
            <a:off x="8316061" y="711403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11" name="object 1011"/>
          <p:cNvSpPr/>
          <p:nvPr/>
        </p:nvSpPr>
        <p:spPr>
          <a:xfrm>
            <a:off x="8316061" y="711403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12" name="object 1012"/>
          <p:cNvSpPr/>
          <p:nvPr/>
        </p:nvSpPr>
        <p:spPr>
          <a:xfrm>
            <a:off x="8312251" y="7120890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13" name="object 1013"/>
          <p:cNvSpPr/>
          <p:nvPr/>
        </p:nvSpPr>
        <p:spPr>
          <a:xfrm>
            <a:off x="8316061" y="7120890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14" name="object 1014"/>
          <p:cNvSpPr/>
          <p:nvPr/>
        </p:nvSpPr>
        <p:spPr>
          <a:xfrm>
            <a:off x="8316061" y="7120890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15" name="object 1015"/>
          <p:cNvSpPr/>
          <p:nvPr/>
        </p:nvSpPr>
        <p:spPr>
          <a:xfrm>
            <a:off x="8312251" y="7120890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16" name="object 1016"/>
          <p:cNvSpPr/>
          <p:nvPr/>
        </p:nvSpPr>
        <p:spPr>
          <a:xfrm>
            <a:off x="8316061" y="7128509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5">
                <a:moveTo>
                  <a:pt x="-4191" y="2667"/>
                </a:moveTo>
                <a:lnTo>
                  <a:pt x="4191" y="2667"/>
                </a:lnTo>
              </a:path>
            </a:pathLst>
          </a:custGeom>
          <a:ln w="533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17" name="object 1017"/>
          <p:cNvSpPr/>
          <p:nvPr/>
        </p:nvSpPr>
        <p:spPr>
          <a:xfrm>
            <a:off x="8316061" y="7128509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5">
                <a:moveTo>
                  <a:pt x="-4191" y="2667"/>
                </a:moveTo>
                <a:lnTo>
                  <a:pt x="4191" y="2667"/>
                </a:lnTo>
              </a:path>
            </a:pathLst>
          </a:custGeom>
          <a:ln w="533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18" name="object 1018"/>
          <p:cNvSpPr/>
          <p:nvPr/>
        </p:nvSpPr>
        <p:spPr>
          <a:xfrm>
            <a:off x="8316061" y="713384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19" name="object 1019"/>
          <p:cNvSpPr/>
          <p:nvPr/>
        </p:nvSpPr>
        <p:spPr>
          <a:xfrm>
            <a:off x="8316061" y="713384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62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20" name="object 1020"/>
          <p:cNvSpPr/>
          <p:nvPr/>
        </p:nvSpPr>
        <p:spPr>
          <a:xfrm>
            <a:off x="8314156" y="7129653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0"/>
                </a:moveTo>
                <a:lnTo>
                  <a:pt x="0" y="9906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21" name="object 1021"/>
          <p:cNvSpPr/>
          <p:nvPr/>
        </p:nvSpPr>
        <p:spPr>
          <a:xfrm>
            <a:off x="8312251" y="6988302"/>
            <a:ext cx="0" cy="158115"/>
          </a:xfrm>
          <a:custGeom>
            <a:avLst/>
            <a:gdLst/>
            <a:ahLst/>
            <a:cxnLst/>
            <a:rect l="l" t="t" r="r" b="b"/>
            <a:pathLst>
              <a:path w="0" h="158115">
                <a:moveTo>
                  <a:pt x="0" y="15773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22" name="object 1022"/>
          <p:cNvSpPr/>
          <p:nvPr/>
        </p:nvSpPr>
        <p:spPr>
          <a:xfrm>
            <a:off x="8308441" y="71460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23" name="object 1023"/>
          <p:cNvSpPr/>
          <p:nvPr/>
        </p:nvSpPr>
        <p:spPr>
          <a:xfrm>
            <a:off x="8308441" y="6988302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24" name="object 1024"/>
          <p:cNvSpPr/>
          <p:nvPr/>
        </p:nvSpPr>
        <p:spPr>
          <a:xfrm>
            <a:off x="8312251" y="6988302"/>
            <a:ext cx="0" cy="158115"/>
          </a:xfrm>
          <a:custGeom>
            <a:avLst/>
            <a:gdLst/>
            <a:ahLst/>
            <a:cxnLst/>
            <a:rect l="l" t="t" r="r" b="b"/>
            <a:pathLst>
              <a:path w="0" h="158115">
                <a:moveTo>
                  <a:pt x="0" y="0"/>
                </a:moveTo>
                <a:lnTo>
                  <a:pt x="0" y="15773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25" name="object 1025"/>
          <p:cNvSpPr/>
          <p:nvPr/>
        </p:nvSpPr>
        <p:spPr>
          <a:xfrm>
            <a:off x="8308441" y="71460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26" name="object 1026"/>
          <p:cNvSpPr/>
          <p:nvPr/>
        </p:nvSpPr>
        <p:spPr>
          <a:xfrm>
            <a:off x="8308441" y="6988302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27" name="object 1027"/>
          <p:cNvSpPr/>
          <p:nvPr/>
        </p:nvSpPr>
        <p:spPr>
          <a:xfrm>
            <a:off x="7968970" y="6757034"/>
            <a:ext cx="252984" cy="3939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8" name="object 1028"/>
          <p:cNvSpPr/>
          <p:nvPr/>
        </p:nvSpPr>
        <p:spPr>
          <a:xfrm>
            <a:off x="8282533" y="6741414"/>
            <a:ext cx="0" cy="425450"/>
          </a:xfrm>
          <a:custGeom>
            <a:avLst/>
            <a:gdLst/>
            <a:ahLst/>
            <a:cxnLst/>
            <a:rect l="l" t="t" r="r" b="b"/>
            <a:pathLst>
              <a:path w="0" h="425450">
                <a:moveTo>
                  <a:pt x="0" y="42519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29" name="object 1029"/>
          <p:cNvSpPr/>
          <p:nvPr/>
        </p:nvSpPr>
        <p:spPr>
          <a:xfrm>
            <a:off x="8282533" y="6741414"/>
            <a:ext cx="0" cy="425450"/>
          </a:xfrm>
          <a:custGeom>
            <a:avLst/>
            <a:gdLst/>
            <a:ahLst/>
            <a:cxnLst/>
            <a:rect l="l" t="t" r="r" b="b"/>
            <a:pathLst>
              <a:path w="0" h="425450">
                <a:moveTo>
                  <a:pt x="0" y="0"/>
                </a:moveTo>
                <a:lnTo>
                  <a:pt x="0" y="42519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30" name="object 1030"/>
          <p:cNvSpPr/>
          <p:nvPr/>
        </p:nvSpPr>
        <p:spPr>
          <a:xfrm>
            <a:off x="8281771" y="6741414"/>
            <a:ext cx="0" cy="425450"/>
          </a:xfrm>
          <a:custGeom>
            <a:avLst/>
            <a:gdLst/>
            <a:ahLst/>
            <a:cxnLst/>
            <a:rect l="l" t="t" r="r" b="b"/>
            <a:pathLst>
              <a:path w="0" h="425450">
                <a:moveTo>
                  <a:pt x="0" y="42519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31" name="object 1031"/>
          <p:cNvSpPr/>
          <p:nvPr/>
        </p:nvSpPr>
        <p:spPr>
          <a:xfrm>
            <a:off x="8281771" y="6741414"/>
            <a:ext cx="0" cy="425450"/>
          </a:xfrm>
          <a:custGeom>
            <a:avLst/>
            <a:gdLst/>
            <a:ahLst/>
            <a:cxnLst/>
            <a:rect l="l" t="t" r="r" b="b"/>
            <a:pathLst>
              <a:path w="0" h="425450">
                <a:moveTo>
                  <a:pt x="0" y="0"/>
                </a:moveTo>
                <a:lnTo>
                  <a:pt x="0" y="42519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32" name="object 1032"/>
          <p:cNvSpPr/>
          <p:nvPr/>
        </p:nvSpPr>
        <p:spPr>
          <a:xfrm>
            <a:off x="8281771" y="7166609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2286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33" name="object 1033"/>
          <p:cNvSpPr/>
          <p:nvPr/>
        </p:nvSpPr>
        <p:spPr>
          <a:xfrm>
            <a:off x="8281771" y="7166609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2" y="0"/>
                </a:moveTo>
                <a:lnTo>
                  <a:pt x="0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34" name="object 1034"/>
          <p:cNvSpPr/>
          <p:nvPr/>
        </p:nvSpPr>
        <p:spPr>
          <a:xfrm>
            <a:off x="8281009" y="716813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1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35" name="object 1035"/>
          <p:cNvSpPr/>
          <p:nvPr/>
        </p:nvSpPr>
        <p:spPr>
          <a:xfrm>
            <a:off x="8281009" y="716660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524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36" name="object 1036"/>
          <p:cNvSpPr/>
          <p:nvPr/>
        </p:nvSpPr>
        <p:spPr>
          <a:xfrm>
            <a:off x="8281009" y="716660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1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37" name="object 1037"/>
          <p:cNvSpPr/>
          <p:nvPr/>
        </p:nvSpPr>
        <p:spPr>
          <a:xfrm>
            <a:off x="8278723" y="716889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524"/>
                </a:moveTo>
                <a:lnTo>
                  <a:pt x="3047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38" name="object 1038"/>
          <p:cNvSpPr/>
          <p:nvPr/>
        </p:nvSpPr>
        <p:spPr>
          <a:xfrm>
            <a:off x="8278723" y="716889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047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39" name="object 1039"/>
          <p:cNvSpPr/>
          <p:nvPr/>
        </p:nvSpPr>
        <p:spPr>
          <a:xfrm>
            <a:off x="8278723" y="7168133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762"/>
                </a:moveTo>
                <a:lnTo>
                  <a:pt x="228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40" name="object 1040"/>
          <p:cNvSpPr/>
          <p:nvPr/>
        </p:nvSpPr>
        <p:spPr>
          <a:xfrm>
            <a:off x="8281009" y="716813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761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41" name="object 1041"/>
          <p:cNvSpPr/>
          <p:nvPr/>
        </p:nvSpPr>
        <p:spPr>
          <a:xfrm>
            <a:off x="8278723" y="7168133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285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42" name="object 1042"/>
          <p:cNvSpPr/>
          <p:nvPr/>
        </p:nvSpPr>
        <p:spPr>
          <a:xfrm>
            <a:off x="7962493" y="7170419"/>
            <a:ext cx="316230" cy="0"/>
          </a:xfrm>
          <a:custGeom>
            <a:avLst/>
            <a:gdLst/>
            <a:ahLst/>
            <a:cxnLst/>
            <a:rect l="l" t="t" r="r" b="b"/>
            <a:pathLst>
              <a:path w="316229" h="0">
                <a:moveTo>
                  <a:pt x="0" y="0"/>
                </a:moveTo>
                <a:lnTo>
                  <a:pt x="31623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43" name="object 1043"/>
          <p:cNvSpPr/>
          <p:nvPr/>
        </p:nvSpPr>
        <p:spPr>
          <a:xfrm>
            <a:off x="7962493" y="7170419"/>
            <a:ext cx="316230" cy="0"/>
          </a:xfrm>
          <a:custGeom>
            <a:avLst/>
            <a:gdLst/>
            <a:ahLst/>
            <a:cxnLst/>
            <a:rect l="l" t="t" r="r" b="b"/>
            <a:pathLst>
              <a:path w="316229" h="0">
                <a:moveTo>
                  <a:pt x="31623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44" name="object 1044"/>
          <p:cNvSpPr/>
          <p:nvPr/>
        </p:nvSpPr>
        <p:spPr>
          <a:xfrm>
            <a:off x="7962493" y="716889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29" h="0">
                <a:moveTo>
                  <a:pt x="0" y="0"/>
                </a:moveTo>
                <a:lnTo>
                  <a:pt x="31623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45" name="object 1045"/>
          <p:cNvSpPr/>
          <p:nvPr/>
        </p:nvSpPr>
        <p:spPr>
          <a:xfrm>
            <a:off x="7962493" y="716889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29" h="0">
                <a:moveTo>
                  <a:pt x="31623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46" name="object 1046"/>
          <p:cNvSpPr/>
          <p:nvPr/>
        </p:nvSpPr>
        <p:spPr>
          <a:xfrm>
            <a:off x="7959445" y="716889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3048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47" name="object 1047"/>
          <p:cNvSpPr/>
          <p:nvPr/>
        </p:nvSpPr>
        <p:spPr>
          <a:xfrm>
            <a:off x="7959445" y="716889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048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48" name="object 1048"/>
          <p:cNvSpPr/>
          <p:nvPr/>
        </p:nvSpPr>
        <p:spPr>
          <a:xfrm>
            <a:off x="7959445" y="716813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762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49" name="object 1049"/>
          <p:cNvSpPr/>
          <p:nvPr/>
        </p:nvSpPr>
        <p:spPr>
          <a:xfrm>
            <a:off x="7960207" y="7168133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2285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50" name="object 1050"/>
          <p:cNvSpPr/>
          <p:nvPr/>
        </p:nvSpPr>
        <p:spPr>
          <a:xfrm>
            <a:off x="7960207" y="7168133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285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51" name="object 1051"/>
          <p:cNvSpPr/>
          <p:nvPr/>
        </p:nvSpPr>
        <p:spPr>
          <a:xfrm>
            <a:off x="7958683" y="7166609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761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52" name="object 1052"/>
          <p:cNvSpPr/>
          <p:nvPr/>
        </p:nvSpPr>
        <p:spPr>
          <a:xfrm>
            <a:off x="7958683" y="7166609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1" y="22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53" name="object 1053"/>
          <p:cNvSpPr/>
          <p:nvPr/>
        </p:nvSpPr>
        <p:spPr>
          <a:xfrm>
            <a:off x="7959445" y="716660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62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54" name="object 1054"/>
          <p:cNvSpPr/>
          <p:nvPr/>
        </p:nvSpPr>
        <p:spPr>
          <a:xfrm>
            <a:off x="7959445" y="716813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55" name="object 1055"/>
          <p:cNvSpPr/>
          <p:nvPr/>
        </p:nvSpPr>
        <p:spPr>
          <a:xfrm>
            <a:off x="7959445" y="716660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56" name="object 1056"/>
          <p:cNvSpPr/>
          <p:nvPr/>
        </p:nvSpPr>
        <p:spPr>
          <a:xfrm>
            <a:off x="7958683" y="6741414"/>
            <a:ext cx="0" cy="425450"/>
          </a:xfrm>
          <a:custGeom>
            <a:avLst/>
            <a:gdLst/>
            <a:ahLst/>
            <a:cxnLst/>
            <a:rect l="l" t="t" r="r" b="b"/>
            <a:pathLst>
              <a:path w="0" h="425450">
                <a:moveTo>
                  <a:pt x="0" y="0"/>
                </a:moveTo>
                <a:lnTo>
                  <a:pt x="0" y="42519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57" name="object 1057"/>
          <p:cNvSpPr/>
          <p:nvPr/>
        </p:nvSpPr>
        <p:spPr>
          <a:xfrm>
            <a:off x="7958683" y="6741414"/>
            <a:ext cx="0" cy="425450"/>
          </a:xfrm>
          <a:custGeom>
            <a:avLst/>
            <a:gdLst/>
            <a:ahLst/>
            <a:cxnLst/>
            <a:rect l="l" t="t" r="r" b="b"/>
            <a:pathLst>
              <a:path w="0" h="425450">
                <a:moveTo>
                  <a:pt x="0" y="42519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58" name="object 1058"/>
          <p:cNvSpPr/>
          <p:nvPr/>
        </p:nvSpPr>
        <p:spPr>
          <a:xfrm>
            <a:off x="7959445" y="6741414"/>
            <a:ext cx="0" cy="425450"/>
          </a:xfrm>
          <a:custGeom>
            <a:avLst/>
            <a:gdLst/>
            <a:ahLst/>
            <a:cxnLst/>
            <a:rect l="l" t="t" r="r" b="b"/>
            <a:pathLst>
              <a:path w="0" h="425450">
                <a:moveTo>
                  <a:pt x="0" y="0"/>
                </a:moveTo>
                <a:lnTo>
                  <a:pt x="0" y="42519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59" name="object 1059"/>
          <p:cNvSpPr/>
          <p:nvPr/>
        </p:nvSpPr>
        <p:spPr>
          <a:xfrm>
            <a:off x="7959445" y="6741414"/>
            <a:ext cx="0" cy="425450"/>
          </a:xfrm>
          <a:custGeom>
            <a:avLst/>
            <a:gdLst/>
            <a:ahLst/>
            <a:cxnLst/>
            <a:rect l="l" t="t" r="r" b="b"/>
            <a:pathLst>
              <a:path w="0" h="425450">
                <a:moveTo>
                  <a:pt x="0" y="42519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60" name="object 1060"/>
          <p:cNvSpPr/>
          <p:nvPr/>
        </p:nvSpPr>
        <p:spPr>
          <a:xfrm>
            <a:off x="7958683" y="6739128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1" y="0"/>
                </a:moveTo>
                <a:lnTo>
                  <a:pt x="0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61" name="object 1061"/>
          <p:cNvSpPr/>
          <p:nvPr/>
        </p:nvSpPr>
        <p:spPr>
          <a:xfrm>
            <a:off x="7958683" y="6739128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2286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62" name="object 1062"/>
          <p:cNvSpPr/>
          <p:nvPr/>
        </p:nvSpPr>
        <p:spPr>
          <a:xfrm>
            <a:off x="7959445" y="673912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762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63" name="object 1063"/>
          <p:cNvSpPr/>
          <p:nvPr/>
        </p:nvSpPr>
        <p:spPr>
          <a:xfrm>
            <a:off x="7959445" y="673989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64" name="object 1064"/>
          <p:cNvSpPr/>
          <p:nvPr/>
        </p:nvSpPr>
        <p:spPr>
          <a:xfrm>
            <a:off x="7959445" y="673989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524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65" name="object 1065"/>
          <p:cNvSpPr/>
          <p:nvPr/>
        </p:nvSpPr>
        <p:spPr>
          <a:xfrm>
            <a:off x="7959445" y="6738366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048" y="0"/>
                </a:moveTo>
                <a:lnTo>
                  <a:pt x="0" y="76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66" name="object 1066"/>
          <p:cNvSpPr/>
          <p:nvPr/>
        </p:nvSpPr>
        <p:spPr>
          <a:xfrm>
            <a:off x="7959445" y="6738366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761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67" name="object 1067"/>
          <p:cNvSpPr/>
          <p:nvPr/>
        </p:nvSpPr>
        <p:spPr>
          <a:xfrm>
            <a:off x="7960207" y="6739128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285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68" name="object 1068"/>
          <p:cNvSpPr/>
          <p:nvPr/>
        </p:nvSpPr>
        <p:spPr>
          <a:xfrm>
            <a:off x="7959445" y="673912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69" name="object 1069"/>
          <p:cNvSpPr/>
          <p:nvPr/>
        </p:nvSpPr>
        <p:spPr>
          <a:xfrm>
            <a:off x="7960207" y="6739128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762"/>
                </a:moveTo>
                <a:lnTo>
                  <a:pt x="228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70" name="object 1070"/>
          <p:cNvSpPr/>
          <p:nvPr/>
        </p:nvSpPr>
        <p:spPr>
          <a:xfrm>
            <a:off x="7962493" y="6738366"/>
            <a:ext cx="316230" cy="0"/>
          </a:xfrm>
          <a:custGeom>
            <a:avLst/>
            <a:gdLst/>
            <a:ahLst/>
            <a:cxnLst/>
            <a:rect l="l" t="t" r="r" b="b"/>
            <a:pathLst>
              <a:path w="316229" h="0">
                <a:moveTo>
                  <a:pt x="31623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71" name="object 1071"/>
          <p:cNvSpPr/>
          <p:nvPr/>
        </p:nvSpPr>
        <p:spPr>
          <a:xfrm>
            <a:off x="7962493" y="6738366"/>
            <a:ext cx="316230" cy="0"/>
          </a:xfrm>
          <a:custGeom>
            <a:avLst/>
            <a:gdLst/>
            <a:ahLst/>
            <a:cxnLst/>
            <a:rect l="l" t="t" r="r" b="b"/>
            <a:pathLst>
              <a:path w="316229" h="0">
                <a:moveTo>
                  <a:pt x="0" y="0"/>
                </a:moveTo>
                <a:lnTo>
                  <a:pt x="31623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72" name="object 1072"/>
          <p:cNvSpPr/>
          <p:nvPr/>
        </p:nvSpPr>
        <p:spPr>
          <a:xfrm>
            <a:off x="7962493" y="6739128"/>
            <a:ext cx="316230" cy="0"/>
          </a:xfrm>
          <a:custGeom>
            <a:avLst/>
            <a:gdLst/>
            <a:ahLst/>
            <a:cxnLst/>
            <a:rect l="l" t="t" r="r" b="b"/>
            <a:pathLst>
              <a:path w="316229" h="0">
                <a:moveTo>
                  <a:pt x="31623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73" name="object 1073"/>
          <p:cNvSpPr/>
          <p:nvPr/>
        </p:nvSpPr>
        <p:spPr>
          <a:xfrm>
            <a:off x="7962493" y="6739128"/>
            <a:ext cx="316230" cy="0"/>
          </a:xfrm>
          <a:custGeom>
            <a:avLst/>
            <a:gdLst/>
            <a:ahLst/>
            <a:cxnLst/>
            <a:rect l="l" t="t" r="r" b="b"/>
            <a:pathLst>
              <a:path w="316229" h="0">
                <a:moveTo>
                  <a:pt x="0" y="0"/>
                </a:moveTo>
                <a:lnTo>
                  <a:pt x="31623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74" name="object 1074"/>
          <p:cNvSpPr/>
          <p:nvPr/>
        </p:nvSpPr>
        <p:spPr>
          <a:xfrm>
            <a:off x="8278723" y="6738366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047" y="76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75" name="object 1075"/>
          <p:cNvSpPr/>
          <p:nvPr/>
        </p:nvSpPr>
        <p:spPr>
          <a:xfrm>
            <a:off x="8278723" y="6738366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0"/>
                </a:moveTo>
                <a:lnTo>
                  <a:pt x="3047" y="76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76" name="object 1076"/>
          <p:cNvSpPr/>
          <p:nvPr/>
        </p:nvSpPr>
        <p:spPr>
          <a:xfrm>
            <a:off x="8281009" y="673912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1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77" name="object 1077"/>
          <p:cNvSpPr/>
          <p:nvPr/>
        </p:nvSpPr>
        <p:spPr>
          <a:xfrm>
            <a:off x="8278723" y="6739128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285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78" name="object 1078"/>
          <p:cNvSpPr/>
          <p:nvPr/>
        </p:nvSpPr>
        <p:spPr>
          <a:xfrm>
            <a:off x="8278723" y="6739128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2285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79" name="object 1079"/>
          <p:cNvSpPr/>
          <p:nvPr/>
        </p:nvSpPr>
        <p:spPr>
          <a:xfrm>
            <a:off x="8281771" y="6739128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2" y="22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80" name="object 1080"/>
          <p:cNvSpPr/>
          <p:nvPr/>
        </p:nvSpPr>
        <p:spPr>
          <a:xfrm>
            <a:off x="8281771" y="6739128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762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81" name="object 1081"/>
          <p:cNvSpPr/>
          <p:nvPr/>
        </p:nvSpPr>
        <p:spPr>
          <a:xfrm>
            <a:off x="8281009" y="673989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1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82" name="object 1082"/>
          <p:cNvSpPr/>
          <p:nvPr/>
        </p:nvSpPr>
        <p:spPr>
          <a:xfrm>
            <a:off x="8281009" y="673912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762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83" name="object 1083"/>
          <p:cNvSpPr/>
          <p:nvPr/>
        </p:nvSpPr>
        <p:spPr>
          <a:xfrm>
            <a:off x="8281009" y="673989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61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84" name="object 1084"/>
          <p:cNvSpPr/>
          <p:nvPr/>
        </p:nvSpPr>
        <p:spPr>
          <a:xfrm>
            <a:off x="8246719" y="6899909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10820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85" name="object 1085"/>
          <p:cNvSpPr/>
          <p:nvPr/>
        </p:nvSpPr>
        <p:spPr>
          <a:xfrm>
            <a:off x="8232241" y="7008114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86" name="object 1086"/>
          <p:cNvSpPr/>
          <p:nvPr/>
        </p:nvSpPr>
        <p:spPr>
          <a:xfrm>
            <a:off x="8232241" y="6899909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87" name="object 1087"/>
          <p:cNvSpPr/>
          <p:nvPr/>
        </p:nvSpPr>
        <p:spPr>
          <a:xfrm>
            <a:off x="8232241" y="689990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88" name="object 1088"/>
          <p:cNvSpPr/>
          <p:nvPr/>
        </p:nvSpPr>
        <p:spPr>
          <a:xfrm>
            <a:off x="8275675" y="6745223"/>
            <a:ext cx="0" cy="417830"/>
          </a:xfrm>
          <a:custGeom>
            <a:avLst/>
            <a:gdLst/>
            <a:ahLst/>
            <a:cxnLst/>
            <a:rect l="l" t="t" r="r" b="b"/>
            <a:pathLst>
              <a:path w="0" h="417829">
                <a:moveTo>
                  <a:pt x="0" y="41757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89" name="object 1089"/>
          <p:cNvSpPr/>
          <p:nvPr/>
        </p:nvSpPr>
        <p:spPr>
          <a:xfrm>
            <a:off x="8008975" y="71628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 h="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90" name="object 1090"/>
          <p:cNvSpPr/>
          <p:nvPr/>
        </p:nvSpPr>
        <p:spPr>
          <a:xfrm>
            <a:off x="7976209" y="6968490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91" name="object 1091"/>
          <p:cNvSpPr/>
          <p:nvPr/>
        </p:nvSpPr>
        <p:spPr>
          <a:xfrm>
            <a:off x="7976209" y="697382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92" name="object 1092"/>
          <p:cNvSpPr/>
          <p:nvPr/>
        </p:nvSpPr>
        <p:spPr>
          <a:xfrm>
            <a:off x="7976209" y="6984492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93" name="object 1093"/>
          <p:cNvSpPr/>
          <p:nvPr/>
        </p:nvSpPr>
        <p:spPr>
          <a:xfrm>
            <a:off x="7976209" y="6995159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94" name="object 1094"/>
          <p:cNvSpPr/>
          <p:nvPr/>
        </p:nvSpPr>
        <p:spPr>
          <a:xfrm>
            <a:off x="7976209" y="7006590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95" name="object 1095"/>
          <p:cNvSpPr/>
          <p:nvPr/>
        </p:nvSpPr>
        <p:spPr>
          <a:xfrm>
            <a:off x="7976209" y="7017257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96" name="object 1096"/>
          <p:cNvSpPr/>
          <p:nvPr/>
        </p:nvSpPr>
        <p:spPr>
          <a:xfrm>
            <a:off x="7976209" y="7027926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97" name="object 1097"/>
          <p:cNvSpPr/>
          <p:nvPr/>
        </p:nvSpPr>
        <p:spPr>
          <a:xfrm>
            <a:off x="7976209" y="703859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98" name="object 1098"/>
          <p:cNvSpPr/>
          <p:nvPr/>
        </p:nvSpPr>
        <p:spPr>
          <a:xfrm>
            <a:off x="7976209" y="7049261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99" name="object 1099"/>
          <p:cNvSpPr/>
          <p:nvPr/>
        </p:nvSpPr>
        <p:spPr>
          <a:xfrm>
            <a:off x="7976209" y="7059930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00" name="object 1100"/>
          <p:cNvSpPr/>
          <p:nvPr/>
        </p:nvSpPr>
        <p:spPr>
          <a:xfrm>
            <a:off x="7976209" y="7071359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01" name="object 1101"/>
          <p:cNvSpPr/>
          <p:nvPr/>
        </p:nvSpPr>
        <p:spPr>
          <a:xfrm>
            <a:off x="7976209" y="708202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02" name="object 1102"/>
          <p:cNvSpPr/>
          <p:nvPr/>
        </p:nvSpPr>
        <p:spPr>
          <a:xfrm>
            <a:off x="7976209" y="7092695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03" name="object 1103"/>
          <p:cNvSpPr/>
          <p:nvPr/>
        </p:nvSpPr>
        <p:spPr>
          <a:xfrm>
            <a:off x="7976209" y="7103364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04" name="object 1104"/>
          <p:cNvSpPr/>
          <p:nvPr/>
        </p:nvSpPr>
        <p:spPr>
          <a:xfrm>
            <a:off x="7976209" y="7114031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05" name="object 1105"/>
          <p:cNvSpPr/>
          <p:nvPr/>
        </p:nvSpPr>
        <p:spPr>
          <a:xfrm>
            <a:off x="7976209" y="712546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06" name="object 1106"/>
          <p:cNvSpPr/>
          <p:nvPr/>
        </p:nvSpPr>
        <p:spPr>
          <a:xfrm>
            <a:off x="7976209" y="7136130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07" name="object 1107"/>
          <p:cNvSpPr/>
          <p:nvPr/>
        </p:nvSpPr>
        <p:spPr>
          <a:xfrm>
            <a:off x="7976209" y="7146797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08" name="object 1108"/>
          <p:cNvSpPr/>
          <p:nvPr/>
        </p:nvSpPr>
        <p:spPr>
          <a:xfrm>
            <a:off x="7976209" y="6759702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2209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09" name="object 1109"/>
          <p:cNvSpPr/>
          <p:nvPr/>
        </p:nvSpPr>
        <p:spPr>
          <a:xfrm>
            <a:off x="8008975" y="6745223"/>
            <a:ext cx="0" cy="417830"/>
          </a:xfrm>
          <a:custGeom>
            <a:avLst/>
            <a:gdLst/>
            <a:ahLst/>
            <a:cxnLst/>
            <a:rect l="l" t="t" r="r" b="b"/>
            <a:pathLst>
              <a:path w="0" h="417829">
                <a:moveTo>
                  <a:pt x="0" y="0"/>
                </a:moveTo>
                <a:lnTo>
                  <a:pt x="0" y="41757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10" name="object 1110"/>
          <p:cNvSpPr/>
          <p:nvPr/>
        </p:nvSpPr>
        <p:spPr>
          <a:xfrm>
            <a:off x="7976209" y="7148321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09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11" name="object 1111"/>
          <p:cNvSpPr/>
          <p:nvPr/>
        </p:nvSpPr>
        <p:spPr>
          <a:xfrm>
            <a:off x="7998307" y="7146797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12" name="object 1112"/>
          <p:cNvSpPr/>
          <p:nvPr/>
        </p:nvSpPr>
        <p:spPr>
          <a:xfrm>
            <a:off x="7998307" y="7136130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13" name="object 1113"/>
          <p:cNvSpPr/>
          <p:nvPr/>
        </p:nvSpPr>
        <p:spPr>
          <a:xfrm>
            <a:off x="7998307" y="712546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14" name="object 1114"/>
          <p:cNvSpPr/>
          <p:nvPr/>
        </p:nvSpPr>
        <p:spPr>
          <a:xfrm>
            <a:off x="7998307" y="7114031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15" name="object 1115"/>
          <p:cNvSpPr/>
          <p:nvPr/>
        </p:nvSpPr>
        <p:spPr>
          <a:xfrm>
            <a:off x="7998307" y="7103364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16" name="object 1116"/>
          <p:cNvSpPr/>
          <p:nvPr/>
        </p:nvSpPr>
        <p:spPr>
          <a:xfrm>
            <a:off x="7998307" y="7092695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17" name="object 1117"/>
          <p:cNvSpPr/>
          <p:nvPr/>
        </p:nvSpPr>
        <p:spPr>
          <a:xfrm>
            <a:off x="7998307" y="708202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18" name="object 1118"/>
          <p:cNvSpPr/>
          <p:nvPr/>
        </p:nvSpPr>
        <p:spPr>
          <a:xfrm>
            <a:off x="7998307" y="7071359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19" name="object 1119"/>
          <p:cNvSpPr/>
          <p:nvPr/>
        </p:nvSpPr>
        <p:spPr>
          <a:xfrm>
            <a:off x="7998307" y="7059930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20" name="object 1120"/>
          <p:cNvSpPr/>
          <p:nvPr/>
        </p:nvSpPr>
        <p:spPr>
          <a:xfrm>
            <a:off x="7998307" y="7049261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21" name="object 1121"/>
          <p:cNvSpPr/>
          <p:nvPr/>
        </p:nvSpPr>
        <p:spPr>
          <a:xfrm>
            <a:off x="7998307" y="703859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22" name="object 1122"/>
          <p:cNvSpPr/>
          <p:nvPr/>
        </p:nvSpPr>
        <p:spPr>
          <a:xfrm>
            <a:off x="7998307" y="7027926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23" name="object 1123"/>
          <p:cNvSpPr/>
          <p:nvPr/>
        </p:nvSpPr>
        <p:spPr>
          <a:xfrm>
            <a:off x="7998307" y="7017257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24" name="object 1124"/>
          <p:cNvSpPr/>
          <p:nvPr/>
        </p:nvSpPr>
        <p:spPr>
          <a:xfrm>
            <a:off x="7998307" y="7006590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25" name="object 1125"/>
          <p:cNvSpPr/>
          <p:nvPr/>
        </p:nvSpPr>
        <p:spPr>
          <a:xfrm>
            <a:off x="7998307" y="6995159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26" name="object 1126"/>
          <p:cNvSpPr/>
          <p:nvPr/>
        </p:nvSpPr>
        <p:spPr>
          <a:xfrm>
            <a:off x="7998307" y="6984492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27" name="object 1127"/>
          <p:cNvSpPr/>
          <p:nvPr/>
        </p:nvSpPr>
        <p:spPr>
          <a:xfrm>
            <a:off x="7998307" y="697382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28" name="object 1128"/>
          <p:cNvSpPr/>
          <p:nvPr/>
        </p:nvSpPr>
        <p:spPr>
          <a:xfrm>
            <a:off x="7998307" y="6968490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29" name="object 1129"/>
          <p:cNvSpPr/>
          <p:nvPr/>
        </p:nvSpPr>
        <p:spPr>
          <a:xfrm>
            <a:off x="7976209" y="6939533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09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30" name="object 1130"/>
          <p:cNvSpPr/>
          <p:nvPr/>
        </p:nvSpPr>
        <p:spPr>
          <a:xfrm>
            <a:off x="7976209" y="696849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2209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31" name="object 1131"/>
          <p:cNvSpPr/>
          <p:nvPr/>
        </p:nvSpPr>
        <p:spPr>
          <a:xfrm>
            <a:off x="7998307" y="6938009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32" name="object 1132"/>
          <p:cNvSpPr/>
          <p:nvPr/>
        </p:nvSpPr>
        <p:spPr>
          <a:xfrm>
            <a:off x="7998307" y="6927342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33" name="object 1133"/>
          <p:cNvSpPr/>
          <p:nvPr/>
        </p:nvSpPr>
        <p:spPr>
          <a:xfrm>
            <a:off x="7998307" y="6916673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34" name="object 1134"/>
          <p:cNvSpPr/>
          <p:nvPr/>
        </p:nvSpPr>
        <p:spPr>
          <a:xfrm>
            <a:off x="7998307" y="690524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35" name="object 1135"/>
          <p:cNvSpPr/>
          <p:nvPr/>
        </p:nvSpPr>
        <p:spPr>
          <a:xfrm>
            <a:off x="7998307" y="6894576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36" name="object 1136"/>
          <p:cNvSpPr/>
          <p:nvPr/>
        </p:nvSpPr>
        <p:spPr>
          <a:xfrm>
            <a:off x="7998307" y="6883907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37" name="object 1137"/>
          <p:cNvSpPr/>
          <p:nvPr/>
        </p:nvSpPr>
        <p:spPr>
          <a:xfrm>
            <a:off x="7998307" y="6873240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38" name="object 1138"/>
          <p:cNvSpPr/>
          <p:nvPr/>
        </p:nvSpPr>
        <p:spPr>
          <a:xfrm>
            <a:off x="7998307" y="686257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39" name="object 1139"/>
          <p:cNvSpPr/>
          <p:nvPr/>
        </p:nvSpPr>
        <p:spPr>
          <a:xfrm>
            <a:off x="7998307" y="6851904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40" name="object 1140"/>
          <p:cNvSpPr/>
          <p:nvPr/>
        </p:nvSpPr>
        <p:spPr>
          <a:xfrm>
            <a:off x="7998307" y="684047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41" name="object 1141"/>
          <p:cNvSpPr/>
          <p:nvPr/>
        </p:nvSpPr>
        <p:spPr>
          <a:xfrm>
            <a:off x="7998307" y="6829806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42" name="object 1142"/>
          <p:cNvSpPr/>
          <p:nvPr/>
        </p:nvSpPr>
        <p:spPr>
          <a:xfrm>
            <a:off x="7998307" y="681913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43" name="object 1143"/>
          <p:cNvSpPr/>
          <p:nvPr/>
        </p:nvSpPr>
        <p:spPr>
          <a:xfrm>
            <a:off x="7998307" y="6808469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44" name="object 1144"/>
          <p:cNvSpPr/>
          <p:nvPr/>
        </p:nvSpPr>
        <p:spPr>
          <a:xfrm>
            <a:off x="7998307" y="6797802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45" name="object 1145"/>
          <p:cNvSpPr/>
          <p:nvPr/>
        </p:nvSpPr>
        <p:spPr>
          <a:xfrm>
            <a:off x="7998307" y="6786371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46" name="object 1146"/>
          <p:cNvSpPr/>
          <p:nvPr/>
        </p:nvSpPr>
        <p:spPr>
          <a:xfrm>
            <a:off x="7998307" y="6775704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47" name="object 1147"/>
          <p:cNvSpPr/>
          <p:nvPr/>
        </p:nvSpPr>
        <p:spPr>
          <a:xfrm>
            <a:off x="7998307" y="6765035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48" name="object 1148"/>
          <p:cNvSpPr/>
          <p:nvPr/>
        </p:nvSpPr>
        <p:spPr>
          <a:xfrm>
            <a:off x="7998307" y="6759702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49" name="object 1149"/>
          <p:cNvSpPr/>
          <p:nvPr/>
        </p:nvSpPr>
        <p:spPr>
          <a:xfrm>
            <a:off x="7976209" y="6759702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50" name="object 1150"/>
          <p:cNvSpPr/>
          <p:nvPr/>
        </p:nvSpPr>
        <p:spPr>
          <a:xfrm>
            <a:off x="7976209" y="6765035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51" name="object 1151"/>
          <p:cNvSpPr/>
          <p:nvPr/>
        </p:nvSpPr>
        <p:spPr>
          <a:xfrm>
            <a:off x="7976209" y="6775704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52" name="object 1152"/>
          <p:cNvSpPr/>
          <p:nvPr/>
        </p:nvSpPr>
        <p:spPr>
          <a:xfrm>
            <a:off x="7976209" y="6786371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53" name="object 1153"/>
          <p:cNvSpPr/>
          <p:nvPr/>
        </p:nvSpPr>
        <p:spPr>
          <a:xfrm>
            <a:off x="7976209" y="6797802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54" name="object 1154"/>
          <p:cNvSpPr/>
          <p:nvPr/>
        </p:nvSpPr>
        <p:spPr>
          <a:xfrm>
            <a:off x="7976209" y="6808469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55" name="object 1155"/>
          <p:cNvSpPr/>
          <p:nvPr/>
        </p:nvSpPr>
        <p:spPr>
          <a:xfrm>
            <a:off x="7976209" y="681913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56" name="object 1156"/>
          <p:cNvSpPr/>
          <p:nvPr/>
        </p:nvSpPr>
        <p:spPr>
          <a:xfrm>
            <a:off x="7976209" y="6829806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57" name="object 1157"/>
          <p:cNvSpPr/>
          <p:nvPr/>
        </p:nvSpPr>
        <p:spPr>
          <a:xfrm>
            <a:off x="7976209" y="684047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58" name="object 1158"/>
          <p:cNvSpPr/>
          <p:nvPr/>
        </p:nvSpPr>
        <p:spPr>
          <a:xfrm>
            <a:off x="7976209" y="6851904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59" name="object 1159"/>
          <p:cNvSpPr/>
          <p:nvPr/>
        </p:nvSpPr>
        <p:spPr>
          <a:xfrm>
            <a:off x="7976209" y="686257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60" name="object 1160"/>
          <p:cNvSpPr/>
          <p:nvPr/>
        </p:nvSpPr>
        <p:spPr>
          <a:xfrm>
            <a:off x="7976209" y="6873240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61" name="object 1161"/>
          <p:cNvSpPr/>
          <p:nvPr/>
        </p:nvSpPr>
        <p:spPr>
          <a:xfrm>
            <a:off x="7976209" y="6883907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62" name="object 1162"/>
          <p:cNvSpPr/>
          <p:nvPr/>
        </p:nvSpPr>
        <p:spPr>
          <a:xfrm>
            <a:off x="7976209" y="6894576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63" name="object 1163"/>
          <p:cNvSpPr/>
          <p:nvPr/>
        </p:nvSpPr>
        <p:spPr>
          <a:xfrm>
            <a:off x="7976209" y="690524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64" name="object 1164"/>
          <p:cNvSpPr/>
          <p:nvPr/>
        </p:nvSpPr>
        <p:spPr>
          <a:xfrm>
            <a:off x="7976209" y="6916673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65" name="object 1165"/>
          <p:cNvSpPr/>
          <p:nvPr/>
        </p:nvSpPr>
        <p:spPr>
          <a:xfrm>
            <a:off x="7976209" y="6927342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66" name="object 1166"/>
          <p:cNvSpPr/>
          <p:nvPr/>
        </p:nvSpPr>
        <p:spPr>
          <a:xfrm>
            <a:off x="7976209" y="6938009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67" name="object 1167"/>
          <p:cNvSpPr/>
          <p:nvPr/>
        </p:nvSpPr>
        <p:spPr>
          <a:xfrm>
            <a:off x="8008975" y="6745223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 h="0">
                <a:moveTo>
                  <a:pt x="26670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68" name="object 1168"/>
          <p:cNvSpPr/>
          <p:nvPr/>
        </p:nvSpPr>
        <p:spPr>
          <a:xfrm>
            <a:off x="8275675" y="6745223"/>
            <a:ext cx="0" cy="417830"/>
          </a:xfrm>
          <a:custGeom>
            <a:avLst/>
            <a:gdLst/>
            <a:ahLst/>
            <a:cxnLst/>
            <a:rect l="l" t="t" r="r" b="b"/>
            <a:pathLst>
              <a:path w="0" h="417829">
                <a:moveTo>
                  <a:pt x="0" y="0"/>
                </a:moveTo>
                <a:lnTo>
                  <a:pt x="0" y="41757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69" name="object 1169"/>
          <p:cNvSpPr/>
          <p:nvPr/>
        </p:nvSpPr>
        <p:spPr>
          <a:xfrm>
            <a:off x="8008975" y="71628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 h="0">
                <a:moveTo>
                  <a:pt x="26670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70" name="object 1170"/>
          <p:cNvSpPr/>
          <p:nvPr/>
        </p:nvSpPr>
        <p:spPr>
          <a:xfrm>
            <a:off x="8008975" y="6745223"/>
            <a:ext cx="0" cy="417830"/>
          </a:xfrm>
          <a:custGeom>
            <a:avLst/>
            <a:gdLst/>
            <a:ahLst/>
            <a:cxnLst/>
            <a:rect l="l" t="t" r="r" b="b"/>
            <a:pathLst>
              <a:path w="0" h="417829">
                <a:moveTo>
                  <a:pt x="0" y="41757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71" name="object 1171"/>
          <p:cNvSpPr/>
          <p:nvPr/>
        </p:nvSpPr>
        <p:spPr>
          <a:xfrm>
            <a:off x="8008975" y="6745223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 h="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72" name="object 1172"/>
          <p:cNvSpPr/>
          <p:nvPr/>
        </p:nvSpPr>
        <p:spPr>
          <a:xfrm>
            <a:off x="8246719" y="6899909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10820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73" name="object 1173"/>
          <p:cNvSpPr/>
          <p:nvPr/>
        </p:nvSpPr>
        <p:spPr>
          <a:xfrm>
            <a:off x="8232241" y="7008114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74" name="object 1174"/>
          <p:cNvSpPr/>
          <p:nvPr/>
        </p:nvSpPr>
        <p:spPr>
          <a:xfrm>
            <a:off x="8232241" y="6899909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75" name="object 1175"/>
          <p:cNvSpPr/>
          <p:nvPr/>
        </p:nvSpPr>
        <p:spPr>
          <a:xfrm>
            <a:off x="8232241" y="689990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76" name="object 1176"/>
          <p:cNvSpPr/>
          <p:nvPr/>
        </p:nvSpPr>
        <p:spPr>
          <a:xfrm>
            <a:off x="7998307" y="6968490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77" name="object 1177"/>
          <p:cNvSpPr/>
          <p:nvPr/>
        </p:nvSpPr>
        <p:spPr>
          <a:xfrm>
            <a:off x="7998307" y="697382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78" name="object 1178"/>
          <p:cNvSpPr/>
          <p:nvPr/>
        </p:nvSpPr>
        <p:spPr>
          <a:xfrm>
            <a:off x="7998307" y="6984492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79" name="object 1179"/>
          <p:cNvSpPr/>
          <p:nvPr/>
        </p:nvSpPr>
        <p:spPr>
          <a:xfrm>
            <a:off x="7998307" y="6995159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80" name="object 1180"/>
          <p:cNvSpPr/>
          <p:nvPr/>
        </p:nvSpPr>
        <p:spPr>
          <a:xfrm>
            <a:off x="7998307" y="7006590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81" name="object 1181"/>
          <p:cNvSpPr/>
          <p:nvPr/>
        </p:nvSpPr>
        <p:spPr>
          <a:xfrm>
            <a:off x="7998307" y="7017257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82" name="object 1182"/>
          <p:cNvSpPr/>
          <p:nvPr/>
        </p:nvSpPr>
        <p:spPr>
          <a:xfrm>
            <a:off x="7998307" y="7027926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83" name="object 1183"/>
          <p:cNvSpPr/>
          <p:nvPr/>
        </p:nvSpPr>
        <p:spPr>
          <a:xfrm>
            <a:off x="7998307" y="703859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84" name="object 1184"/>
          <p:cNvSpPr/>
          <p:nvPr/>
        </p:nvSpPr>
        <p:spPr>
          <a:xfrm>
            <a:off x="7998307" y="7049261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85" name="object 1185"/>
          <p:cNvSpPr/>
          <p:nvPr/>
        </p:nvSpPr>
        <p:spPr>
          <a:xfrm>
            <a:off x="7998307" y="7059930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86" name="object 1186"/>
          <p:cNvSpPr/>
          <p:nvPr/>
        </p:nvSpPr>
        <p:spPr>
          <a:xfrm>
            <a:off x="7998307" y="7071359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87" name="object 1187"/>
          <p:cNvSpPr/>
          <p:nvPr/>
        </p:nvSpPr>
        <p:spPr>
          <a:xfrm>
            <a:off x="7998307" y="708202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88" name="object 1188"/>
          <p:cNvSpPr/>
          <p:nvPr/>
        </p:nvSpPr>
        <p:spPr>
          <a:xfrm>
            <a:off x="7998307" y="7092695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89" name="object 1189"/>
          <p:cNvSpPr/>
          <p:nvPr/>
        </p:nvSpPr>
        <p:spPr>
          <a:xfrm>
            <a:off x="7998307" y="7103364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90" name="object 1190"/>
          <p:cNvSpPr/>
          <p:nvPr/>
        </p:nvSpPr>
        <p:spPr>
          <a:xfrm>
            <a:off x="7998307" y="7114031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91" name="object 1191"/>
          <p:cNvSpPr/>
          <p:nvPr/>
        </p:nvSpPr>
        <p:spPr>
          <a:xfrm>
            <a:off x="7998307" y="712546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92" name="object 1192"/>
          <p:cNvSpPr/>
          <p:nvPr/>
        </p:nvSpPr>
        <p:spPr>
          <a:xfrm>
            <a:off x="7998307" y="7136130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93" name="object 1193"/>
          <p:cNvSpPr/>
          <p:nvPr/>
        </p:nvSpPr>
        <p:spPr>
          <a:xfrm>
            <a:off x="7998307" y="7146797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94" name="object 1194"/>
          <p:cNvSpPr/>
          <p:nvPr/>
        </p:nvSpPr>
        <p:spPr>
          <a:xfrm>
            <a:off x="7976209" y="7148321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2209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95" name="object 1195"/>
          <p:cNvSpPr/>
          <p:nvPr/>
        </p:nvSpPr>
        <p:spPr>
          <a:xfrm>
            <a:off x="7976209" y="7146797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96" name="object 1196"/>
          <p:cNvSpPr/>
          <p:nvPr/>
        </p:nvSpPr>
        <p:spPr>
          <a:xfrm>
            <a:off x="7976209" y="7136130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97" name="object 1197"/>
          <p:cNvSpPr/>
          <p:nvPr/>
        </p:nvSpPr>
        <p:spPr>
          <a:xfrm>
            <a:off x="7976209" y="712546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98" name="object 1198"/>
          <p:cNvSpPr/>
          <p:nvPr/>
        </p:nvSpPr>
        <p:spPr>
          <a:xfrm>
            <a:off x="7976209" y="7114031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99" name="object 1199"/>
          <p:cNvSpPr/>
          <p:nvPr/>
        </p:nvSpPr>
        <p:spPr>
          <a:xfrm>
            <a:off x="7976209" y="7103364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00" name="object 1200"/>
          <p:cNvSpPr/>
          <p:nvPr/>
        </p:nvSpPr>
        <p:spPr>
          <a:xfrm>
            <a:off x="7976209" y="7092695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01" name="object 1201"/>
          <p:cNvSpPr/>
          <p:nvPr/>
        </p:nvSpPr>
        <p:spPr>
          <a:xfrm>
            <a:off x="7976209" y="708202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02" name="object 1202"/>
          <p:cNvSpPr/>
          <p:nvPr/>
        </p:nvSpPr>
        <p:spPr>
          <a:xfrm>
            <a:off x="7976209" y="7071359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03" name="object 1203"/>
          <p:cNvSpPr/>
          <p:nvPr/>
        </p:nvSpPr>
        <p:spPr>
          <a:xfrm>
            <a:off x="7976209" y="7059930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04" name="object 1204"/>
          <p:cNvSpPr/>
          <p:nvPr/>
        </p:nvSpPr>
        <p:spPr>
          <a:xfrm>
            <a:off x="7976209" y="7049261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05" name="object 1205"/>
          <p:cNvSpPr/>
          <p:nvPr/>
        </p:nvSpPr>
        <p:spPr>
          <a:xfrm>
            <a:off x="7976209" y="703859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06" name="object 1206"/>
          <p:cNvSpPr/>
          <p:nvPr/>
        </p:nvSpPr>
        <p:spPr>
          <a:xfrm>
            <a:off x="7976209" y="7027926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07" name="object 1207"/>
          <p:cNvSpPr/>
          <p:nvPr/>
        </p:nvSpPr>
        <p:spPr>
          <a:xfrm>
            <a:off x="7976209" y="7017257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08" name="object 1208"/>
          <p:cNvSpPr/>
          <p:nvPr/>
        </p:nvSpPr>
        <p:spPr>
          <a:xfrm>
            <a:off x="7976209" y="7006590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09" name="object 1209"/>
          <p:cNvSpPr/>
          <p:nvPr/>
        </p:nvSpPr>
        <p:spPr>
          <a:xfrm>
            <a:off x="7976209" y="6995159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10" name="object 1210"/>
          <p:cNvSpPr/>
          <p:nvPr/>
        </p:nvSpPr>
        <p:spPr>
          <a:xfrm>
            <a:off x="7976209" y="6984492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1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11" name="object 1211"/>
          <p:cNvSpPr/>
          <p:nvPr/>
        </p:nvSpPr>
        <p:spPr>
          <a:xfrm>
            <a:off x="7976209" y="697382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12" name="object 1212"/>
          <p:cNvSpPr/>
          <p:nvPr/>
        </p:nvSpPr>
        <p:spPr>
          <a:xfrm>
            <a:off x="7976209" y="6968490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13" name="object 1213"/>
          <p:cNvSpPr/>
          <p:nvPr/>
        </p:nvSpPr>
        <p:spPr>
          <a:xfrm>
            <a:off x="7976209" y="696849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09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14" name="object 1214"/>
          <p:cNvSpPr/>
          <p:nvPr/>
        </p:nvSpPr>
        <p:spPr>
          <a:xfrm>
            <a:off x="7998307" y="6759702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15" name="object 1215"/>
          <p:cNvSpPr/>
          <p:nvPr/>
        </p:nvSpPr>
        <p:spPr>
          <a:xfrm>
            <a:off x="7998307" y="6765035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16" name="object 1216"/>
          <p:cNvSpPr/>
          <p:nvPr/>
        </p:nvSpPr>
        <p:spPr>
          <a:xfrm>
            <a:off x="7998307" y="6775704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17" name="object 1217"/>
          <p:cNvSpPr/>
          <p:nvPr/>
        </p:nvSpPr>
        <p:spPr>
          <a:xfrm>
            <a:off x="7998307" y="6786371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18" name="object 1218"/>
          <p:cNvSpPr/>
          <p:nvPr/>
        </p:nvSpPr>
        <p:spPr>
          <a:xfrm>
            <a:off x="7998307" y="6797802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19" name="object 1219"/>
          <p:cNvSpPr/>
          <p:nvPr/>
        </p:nvSpPr>
        <p:spPr>
          <a:xfrm>
            <a:off x="7998307" y="6808469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20" name="object 1220"/>
          <p:cNvSpPr/>
          <p:nvPr/>
        </p:nvSpPr>
        <p:spPr>
          <a:xfrm>
            <a:off x="7998307" y="681913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21" name="object 1221"/>
          <p:cNvSpPr/>
          <p:nvPr/>
        </p:nvSpPr>
        <p:spPr>
          <a:xfrm>
            <a:off x="7998307" y="6829806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22" name="object 1222"/>
          <p:cNvSpPr/>
          <p:nvPr/>
        </p:nvSpPr>
        <p:spPr>
          <a:xfrm>
            <a:off x="7998307" y="684047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23" name="object 1223"/>
          <p:cNvSpPr/>
          <p:nvPr/>
        </p:nvSpPr>
        <p:spPr>
          <a:xfrm>
            <a:off x="7998307" y="6851904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24" name="object 1224"/>
          <p:cNvSpPr/>
          <p:nvPr/>
        </p:nvSpPr>
        <p:spPr>
          <a:xfrm>
            <a:off x="7998307" y="686257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25" name="object 1225"/>
          <p:cNvSpPr/>
          <p:nvPr/>
        </p:nvSpPr>
        <p:spPr>
          <a:xfrm>
            <a:off x="7998307" y="6873240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26" name="object 1226"/>
          <p:cNvSpPr/>
          <p:nvPr/>
        </p:nvSpPr>
        <p:spPr>
          <a:xfrm>
            <a:off x="7998307" y="6883907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27" name="object 1227"/>
          <p:cNvSpPr/>
          <p:nvPr/>
        </p:nvSpPr>
        <p:spPr>
          <a:xfrm>
            <a:off x="7998307" y="6894576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28" name="object 1228"/>
          <p:cNvSpPr/>
          <p:nvPr/>
        </p:nvSpPr>
        <p:spPr>
          <a:xfrm>
            <a:off x="7998307" y="690524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29" name="object 1229"/>
          <p:cNvSpPr/>
          <p:nvPr/>
        </p:nvSpPr>
        <p:spPr>
          <a:xfrm>
            <a:off x="7998307" y="6916673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30" name="object 1230"/>
          <p:cNvSpPr/>
          <p:nvPr/>
        </p:nvSpPr>
        <p:spPr>
          <a:xfrm>
            <a:off x="7998307" y="6927342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31" name="object 1231"/>
          <p:cNvSpPr/>
          <p:nvPr/>
        </p:nvSpPr>
        <p:spPr>
          <a:xfrm>
            <a:off x="7998307" y="6938009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32" name="object 1232"/>
          <p:cNvSpPr/>
          <p:nvPr/>
        </p:nvSpPr>
        <p:spPr>
          <a:xfrm>
            <a:off x="7976209" y="6939533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2209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33" name="object 1233"/>
          <p:cNvSpPr/>
          <p:nvPr/>
        </p:nvSpPr>
        <p:spPr>
          <a:xfrm>
            <a:off x="7976209" y="6938009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34" name="object 1234"/>
          <p:cNvSpPr/>
          <p:nvPr/>
        </p:nvSpPr>
        <p:spPr>
          <a:xfrm>
            <a:off x="7976209" y="6927342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35" name="object 1235"/>
          <p:cNvSpPr/>
          <p:nvPr/>
        </p:nvSpPr>
        <p:spPr>
          <a:xfrm>
            <a:off x="7976209" y="6916673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36" name="object 1236"/>
          <p:cNvSpPr/>
          <p:nvPr/>
        </p:nvSpPr>
        <p:spPr>
          <a:xfrm>
            <a:off x="7976209" y="690524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37" name="object 1237"/>
          <p:cNvSpPr/>
          <p:nvPr/>
        </p:nvSpPr>
        <p:spPr>
          <a:xfrm>
            <a:off x="7976209" y="6894576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38" name="object 1238"/>
          <p:cNvSpPr/>
          <p:nvPr/>
        </p:nvSpPr>
        <p:spPr>
          <a:xfrm>
            <a:off x="7976209" y="6883907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39" name="object 1239"/>
          <p:cNvSpPr/>
          <p:nvPr/>
        </p:nvSpPr>
        <p:spPr>
          <a:xfrm>
            <a:off x="7976209" y="6873240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40" name="object 1240"/>
          <p:cNvSpPr/>
          <p:nvPr/>
        </p:nvSpPr>
        <p:spPr>
          <a:xfrm>
            <a:off x="7976209" y="686257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41" name="object 1241"/>
          <p:cNvSpPr/>
          <p:nvPr/>
        </p:nvSpPr>
        <p:spPr>
          <a:xfrm>
            <a:off x="7976209" y="6851904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42" name="object 1242"/>
          <p:cNvSpPr/>
          <p:nvPr/>
        </p:nvSpPr>
        <p:spPr>
          <a:xfrm>
            <a:off x="7976209" y="684047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43" name="object 1243"/>
          <p:cNvSpPr/>
          <p:nvPr/>
        </p:nvSpPr>
        <p:spPr>
          <a:xfrm>
            <a:off x="7976209" y="6829806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44" name="object 1244"/>
          <p:cNvSpPr/>
          <p:nvPr/>
        </p:nvSpPr>
        <p:spPr>
          <a:xfrm>
            <a:off x="7976209" y="681913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45" name="object 1245"/>
          <p:cNvSpPr/>
          <p:nvPr/>
        </p:nvSpPr>
        <p:spPr>
          <a:xfrm>
            <a:off x="7976209" y="6808469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46" name="object 1246"/>
          <p:cNvSpPr/>
          <p:nvPr/>
        </p:nvSpPr>
        <p:spPr>
          <a:xfrm>
            <a:off x="7976209" y="6797802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47" name="object 1247"/>
          <p:cNvSpPr/>
          <p:nvPr/>
        </p:nvSpPr>
        <p:spPr>
          <a:xfrm>
            <a:off x="7976209" y="6786371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48" name="object 1248"/>
          <p:cNvSpPr/>
          <p:nvPr/>
        </p:nvSpPr>
        <p:spPr>
          <a:xfrm>
            <a:off x="7976209" y="6775704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49" name="object 1249"/>
          <p:cNvSpPr/>
          <p:nvPr/>
        </p:nvSpPr>
        <p:spPr>
          <a:xfrm>
            <a:off x="7976209" y="6765035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50" name="object 1250"/>
          <p:cNvSpPr/>
          <p:nvPr/>
        </p:nvSpPr>
        <p:spPr>
          <a:xfrm>
            <a:off x="7976209" y="6759702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51" name="object 1251"/>
          <p:cNvSpPr/>
          <p:nvPr/>
        </p:nvSpPr>
        <p:spPr>
          <a:xfrm>
            <a:off x="7976209" y="6759702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09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52" name="object 1252"/>
          <p:cNvSpPr/>
          <p:nvPr/>
        </p:nvSpPr>
        <p:spPr>
          <a:xfrm>
            <a:off x="8264245" y="698296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53" name="object 1253"/>
          <p:cNvSpPr/>
          <p:nvPr/>
        </p:nvSpPr>
        <p:spPr>
          <a:xfrm>
            <a:off x="8257387" y="6989826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54" name="object 1254"/>
          <p:cNvSpPr/>
          <p:nvPr/>
        </p:nvSpPr>
        <p:spPr>
          <a:xfrm>
            <a:off x="8257387" y="698296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55" name="object 1255"/>
          <p:cNvSpPr/>
          <p:nvPr/>
        </p:nvSpPr>
        <p:spPr>
          <a:xfrm>
            <a:off x="8257387" y="6982968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56" name="object 1256"/>
          <p:cNvSpPr/>
          <p:nvPr/>
        </p:nvSpPr>
        <p:spPr>
          <a:xfrm>
            <a:off x="8264245" y="698296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57" name="object 1257"/>
          <p:cNvSpPr/>
          <p:nvPr/>
        </p:nvSpPr>
        <p:spPr>
          <a:xfrm>
            <a:off x="8257387" y="6989826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58" name="object 1258"/>
          <p:cNvSpPr/>
          <p:nvPr/>
        </p:nvSpPr>
        <p:spPr>
          <a:xfrm>
            <a:off x="8257387" y="698296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59" name="object 1259"/>
          <p:cNvSpPr/>
          <p:nvPr/>
        </p:nvSpPr>
        <p:spPr>
          <a:xfrm>
            <a:off x="8257387" y="6982968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60" name="object 1260"/>
          <p:cNvSpPr/>
          <p:nvPr/>
        </p:nvSpPr>
        <p:spPr>
          <a:xfrm>
            <a:off x="8264245" y="7004304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61" name="object 1261"/>
          <p:cNvSpPr/>
          <p:nvPr/>
        </p:nvSpPr>
        <p:spPr>
          <a:xfrm>
            <a:off x="8257387" y="7011923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62" name="object 1262"/>
          <p:cNvSpPr/>
          <p:nvPr/>
        </p:nvSpPr>
        <p:spPr>
          <a:xfrm>
            <a:off x="8257387" y="7004304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63" name="object 1263"/>
          <p:cNvSpPr/>
          <p:nvPr/>
        </p:nvSpPr>
        <p:spPr>
          <a:xfrm>
            <a:off x="8257387" y="7004304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64" name="object 1264"/>
          <p:cNvSpPr/>
          <p:nvPr/>
        </p:nvSpPr>
        <p:spPr>
          <a:xfrm>
            <a:off x="8264245" y="7004304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65" name="object 1265"/>
          <p:cNvSpPr/>
          <p:nvPr/>
        </p:nvSpPr>
        <p:spPr>
          <a:xfrm>
            <a:off x="8257387" y="7011923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66" name="object 1266"/>
          <p:cNvSpPr/>
          <p:nvPr/>
        </p:nvSpPr>
        <p:spPr>
          <a:xfrm>
            <a:off x="8257387" y="7004304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67" name="object 1267"/>
          <p:cNvSpPr/>
          <p:nvPr/>
        </p:nvSpPr>
        <p:spPr>
          <a:xfrm>
            <a:off x="8257387" y="7004304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68" name="object 1268"/>
          <p:cNvSpPr/>
          <p:nvPr/>
        </p:nvSpPr>
        <p:spPr>
          <a:xfrm>
            <a:off x="8264245" y="696163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69" name="object 1269"/>
          <p:cNvSpPr/>
          <p:nvPr/>
        </p:nvSpPr>
        <p:spPr>
          <a:xfrm>
            <a:off x="8257387" y="6968490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70" name="object 1270"/>
          <p:cNvSpPr/>
          <p:nvPr/>
        </p:nvSpPr>
        <p:spPr>
          <a:xfrm>
            <a:off x="8257387" y="696163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71" name="object 1271"/>
          <p:cNvSpPr/>
          <p:nvPr/>
        </p:nvSpPr>
        <p:spPr>
          <a:xfrm>
            <a:off x="8257387" y="6961631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72" name="object 1272"/>
          <p:cNvSpPr/>
          <p:nvPr/>
        </p:nvSpPr>
        <p:spPr>
          <a:xfrm>
            <a:off x="8264245" y="696163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73" name="object 1273"/>
          <p:cNvSpPr/>
          <p:nvPr/>
        </p:nvSpPr>
        <p:spPr>
          <a:xfrm>
            <a:off x="8257387" y="6968490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74" name="object 1274"/>
          <p:cNvSpPr/>
          <p:nvPr/>
        </p:nvSpPr>
        <p:spPr>
          <a:xfrm>
            <a:off x="8257387" y="696163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75" name="object 1275"/>
          <p:cNvSpPr/>
          <p:nvPr/>
        </p:nvSpPr>
        <p:spPr>
          <a:xfrm>
            <a:off x="8257387" y="6961631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76" name="object 1276"/>
          <p:cNvSpPr/>
          <p:nvPr/>
        </p:nvSpPr>
        <p:spPr>
          <a:xfrm>
            <a:off x="8264245" y="693953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77" name="object 1277"/>
          <p:cNvSpPr/>
          <p:nvPr/>
        </p:nvSpPr>
        <p:spPr>
          <a:xfrm>
            <a:off x="8257387" y="6947154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78" name="object 1278"/>
          <p:cNvSpPr/>
          <p:nvPr/>
        </p:nvSpPr>
        <p:spPr>
          <a:xfrm>
            <a:off x="8257387" y="693953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79" name="object 1279"/>
          <p:cNvSpPr/>
          <p:nvPr/>
        </p:nvSpPr>
        <p:spPr>
          <a:xfrm>
            <a:off x="8257387" y="6939533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80" name="object 1280"/>
          <p:cNvSpPr/>
          <p:nvPr/>
        </p:nvSpPr>
        <p:spPr>
          <a:xfrm>
            <a:off x="8264245" y="693953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81" name="object 1281"/>
          <p:cNvSpPr/>
          <p:nvPr/>
        </p:nvSpPr>
        <p:spPr>
          <a:xfrm>
            <a:off x="8257387" y="6947154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82" name="object 1282"/>
          <p:cNvSpPr/>
          <p:nvPr/>
        </p:nvSpPr>
        <p:spPr>
          <a:xfrm>
            <a:off x="8257387" y="693953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10"/>
                </a:moveTo>
                <a:lnTo>
                  <a:pt x="4191" y="3810"/>
                </a:lnTo>
              </a:path>
            </a:pathLst>
          </a:custGeom>
          <a:ln w="762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83" name="object 1283"/>
          <p:cNvSpPr/>
          <p:nvPr/>
        </p:nvSpPr>
        <p:spPr>
          <a:xfrm>
            <a:off x="8257387" y="6939533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84" name="object 1284"/>
          <p:cNvSpPr/>
          <p:nvPr/>
        </p:nvSpPr>
        <p:spPr>
          <a:xfrm>
            <a:off x="8264245" y="6918197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85" name="object 1285"/>
          <p:cNvSpPr/>
          <p:nvPr/>
        </p:nvSpPr>
        <p:spPr>
          <a:xfrm>
            <a:off x="8257387" y="6925056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86" name="object 1286"/>
          <p:cNvSpPr/>
          <p:nvPr/>
        </p:nvSpPr>
        <p:spPr>
          <a:xfrm>
            <a:off x="8257387" y="6918197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87" name="object 1287"/>
          <p:cNvSpPr/>
          <p:nvPr/>
        </p:nvSpPr>
        <p:spPr>
          <a:xfrm>
            <a:off x="8257387" y="6918197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88" name="object 1288"/>
          <p:cNvSpPr/>
          <p:nvPr/>
        </p:nvSpPr>
        <p:spPr>
          <a:xfrm>
            <a:off x="8264245" y="6918197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89" name="object 1289"/>
          <p:cNvSpPr/>
          <p:nvPr/>
        </p:nvSpPr>
        <p:spPr>
          <a:xfrm>
            <a:off x="8257387" y="6925056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90" name="object 1290"/>
          <p:cNvSpPr/>
          <p:nvPr/>
        </p:nvSpPr>
        <p:spPr>
          <a:xfrm>
            <a:off x="8257387" y="6918197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91" name="object 1291"/>
          <p:cNvSpPr/>
          <p:nvPr/>
        </p:nvSpPr>
        <p:spPr>
          <a:xfrm>
            <a:off x="8257387" y="6918197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92" name="object 1292"/>
          <p:cNvSpPr/>
          <p:nvPr/>
        </p:nvSpPr>
        <p:spPr>
          <a:xfrm>
            <a:off x="8264245" y="689686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93" name="object 1293"/>
          <p:cNvSpPr/>
          <p:nvPr/>
        </p:nvSpPr>
        <p:spPr>
          <a:xfrm>
            <a:off x="8257387" y="6903719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94" name="object 1294"/>
          <p:cNvSpPr/>
          <p:nvPr/>
        </p:nvSpPr>
        <p:spPr>
          <a:xfrm>
            <a:off x="8257387" y="689686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95" name="object 1295"/>
          <p:cNvSpPr/>
          <p:nvPr/>
        </p:nvSpPr>
        <p:spPr>
          <a:xfrm>
            <a:off x="8257387" y="6896861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96" name="object 1296"/>
          <p:cNvSpPr/>
          <p:nvPr/>
        </p:nvSpPr>
        <p:spPr>
          <a:xfrm>
            <a:off x="8264245" y="689686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97" name="object 1297"/>
          <p:cNvSpPr/>
          <p:nvPr/>
        </p:nvSpPr>
        <p:spPr>
          <a:xfrm>
            <a:off x="8257387" y="6903719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98" name="object 1298"/>
          <p:cNvSpPr/>
          <p:nvPr/>
        </p:nvSpPr>
        <p:spPr>
          <a:xfrm>
            <a:off x="8257387" y="6896861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-4191" y="3429"/>
                </a:moveTo>
                <a:lnTo>
                  <a:pt x="4191" y="3429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99" name="object 1299"/>
          <p:cNvSpPr/>
          <p:nvPr/>
        </p:nvSpPr>
        <p:spPr>
          <a:xfrm>
            <a:off x="8257387" y="6896861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00" name="object 1300"/>
          <p:cNvSpPr/>
          <p:nvPr/>
        </p:nvSpPr>
        <p:spPr>
          <a:xfrm>
            <a:off x="8246719" y="6899909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01" name="object 1301"/>
          <p:cNvSpPr/>
          <p:nvPr/>
        </p:nvSpPr>
        <p:spPr>
          <a:xfrm>
            <a:off x="8232241" y="7008114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02" name="object 1302"/>
          <p:cNvSpPr/>
          <p:nvPr/>
        </p:nvSpPr>
        <p:spPr>
          <a:xfrm>
            <a:off x="8232241" y="6899909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10820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03" name="object 1303"/>
          <p:cNvSpPr/>
          <p:nvPr/>
        </p:nvSpPr>
        <p:spPr>
          <a:xfrm>
            <a:off x="8232241" y="689990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04" name="object 1304"/>
          <p:cNvSpPr/>
          <p:nvPr/>
        </p:nvSpPr>
        <p:spPr>
          <a:xfrm>
            <a:off x="8246719" y="6899909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05" name="object 1305"/>
          <p:cNvSpPr/>
          <p:nvPr/>
        </p:nvSpPr>
        <p:spPr>
          <a:xfrm>
            <a:off x="8232241" y="7008114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06" name="object 1306"/>
          <p:cNvSpPr/>
          <p:nvPr/>
        </p:nvSpPr>
        <p:spPr>
          <a:xfrm>
            <a:off x="8232241" y="6899909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10820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07" name="object 1307"/>
          <p:cNvSpPr/>
          <p:nvPr/>
        </p:nvSpPr>
        <p:spPr>
          <a:xfrm>
            <a:off x="8232241" y="689990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08" name="object 1308"/>
          <p:cNvSpPr/>
          <p:nvPr/>
        </p:nvSpPr>
        <p:spPr>
          <a:xfrm>
            <a:off x="9092539" y="5988558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 h="0">
                <a:moveTo>
                  <a:pt x="0" y="0"/>
                </a:moveTo>
                <a:lnTo>
                  <a:pt x="30937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09" name="object 1309"/>
          <p:cNvSpPr/>
          <p:nvPr/>
        </p:nvSpPr>
        <p:spPr>
          <a:xfrm>
            <a:off x="9092539" y="5988558"/>
            <a:ext cx="0" cy="1296670"/>
          </a:xfrm>
          <a:custGeom>
            <a:avLst/>
            <a:gdLst/>
            <a:ahLst/>
            <a:cxnLst/>
            <a:rect l="l" t="t" r="r" b="b"/>
            <a:pathLst>
              <a:path w="0" h="1296670">
                <a:moveTo>
                  <a:pt x="0" y="12961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10" name="object 1310"/>
          <p:cNvSpPr/>
          <p:nvPr/>
        </p:nvSpPr>
        <p:spPr>
          <a:xfrm>
            <a:off x="9092539" y="7284719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 h="0">
                <a:moveTo>
                  <a:pt x="30937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11" name="object 1311"/>
          <p:cNvSpPr/>
          <p:nvPr/>
        </p:nvSpPr>
        <p:spPr>
          <a:xfrm>
            <a:off x="9401911" y="5988558"/>
            <a:ext cx="0" cy="1296670"/>
          </a:xfrm>
          <a:custGeom>
            <a:avLst/>
            <a:gdLst/>
            <a:ahLst/>
            <a:cxnLst/>
            <a:rect l="l" t="t" r="r" b="b"/>
            <a:pathLst>
              <a:path w="0" h="1296670">
                <a:moveTo>
                  <a:pt x="0" y="0"/>
                </a:moveTo>
                <a:lnTo>
                  <a:pt x="0" y="12961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12" name="object 1312"/>
          <p:cNvSpPr/>
          <p:nvPr/>
        </p:nvSpPr>
        <p:spPr>
          <a:xfrm>
            <a:off x="9092539" y="5988558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 h="0">
                <a:moveTo>
                  <a:pt x="30937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13" name="object 1313"/>
          <p:cNvSpPr/>
          <p:nvPr/>
        </p:nvSpPr>
        <p:spPr>
          <a:xfrm>
            <a:off x="9092539" y="5988558"/>
            <a:ext cx="0" cy="1296670"/>
          </a:xfrm>
          <a:custGeom>
            <a:avLst/>
            <a:gdLst/>
            <a:ahLst/>
            <a:cxnLst/>
            <a:rect l="l" t="t" r="r" b="b"/>
            <a:pathLst>
              <a:path w="0" h="1296670">
                <a:moveTo>
                  <a:pt x="0" y="0"/>
                </a:moveTo>
                <a:lnTo>
                  <a:pt x="0" y="12961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14" name="object 1314"/>
          <p:cNvSpPr/>
          <p:nvPr/>
        </p:nvSpPr>
        <p:spPr>
          <a:xfrm>
            <a:off x="9092539" y="7284719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 h="0">
                <a:moveTo>
                  <a:pt x="0" y="0"/>
                </a:moveTo>
                <a:lnTo>
                  <a:pt x="30937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15" name="object 1315"/>
          <p:cNvSpPr/>
          <p:nvPr/>
        </p:nvSpPr>
        <p:spPr>
          <a:xfrm>
            <a:off x="9401911" y="5988558"/>
            <a:ext cx="0" cy="1296670"/>
          </a:xfrm>
          <a:custGeom>
            <a:avLst/>
            <a:gdLst/>
            <a:ahLst/>
            <a:cxnLst/>
            <a:rect l="l" t="t" r="r" b="b"/>
            <a:pathLst>
              <a:path w="0" h="1296670">
                <a:moveTo>
                  <a:pt x="0" y="12961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16" name="object 1316"/>
          <p:cNvSpPr/>
          <p:nvPr/>
        </p:nvSpPr>
        <p:spPr>
          <a:xfrm>
            <a:off x="9078061" y="598855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17" name="object 1317"/>
          <p:cNvSpPr/>
          <p:nvPr/>
        </p:nvSpPr>
        <p:spPr>
          <a:xfrm>
            <a:off x="9078061" y="631240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18" name="object 1318"/>
          <p:cNvSpPr/>
          <p:nvPr/>
        </p:nvSpPr>
        <p:spPr>
          <a:xfrm>
            <a:off x="9092539" y="5988558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19" name="object 1319"/>
          <p:cNvSpPr/>
          <p:nvPr/>
        </p:nvSpPr>
        <p:spPr>
          <a:xfrm>
            <a:off x="9078061" y="598855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20" name="object 1320"/>
          <p:cNvSpPr/>
          <p:nvPr/>
        </p:nvSpPr>
        <p:spPr>
          <a:xfrm>
            <a:off x="9078061" y="631240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21" name="object 1321"/>
          <p:cNvSpPr/>
          <p:nvPr/>
        </p:nvSpPr>
        <p:spPr>
          <a:xfrm>
            <a:off x="9092539" y="5988558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22" name="object 1322"/>
          <p:cNvSpPr/>
          <p:nvPr/>
        </p:nvSpPr>
        <p:spPr>
          <a:xfrm>
            <a:off x="9092539" y="631926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8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23" name="object 1323"/>
          <p:cNvSpPr/>
          <p:nvPr/>
        </p:nvSpPr>
        <p:spPr>
          <a:xfrm>
            <a:off x="9078061" y="631926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24" name="object 1324"/>
          <p:cNvSpPr/>
          <p:nvPr/>
        </p:nvSpPr>
        <p:spPr>
          <a:xfrm>
            <a:off x="9078061" y="6632447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25" name="object 1325"/>
          <p:cNvSpPr/>
          <p:nvPr/>
        </p:nvSpPr>
        <p:spPr>
          <a:xfrm>
            <a:off x="9092539" y="631926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31318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26" name="object 1326"/>
          <p:cNvSpPr/>
          <p:nvPr/>
        </p:nvSpPr>
        <p:spPr>
          <a:xfrm>
            <a:off x="9078061" y="631926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27" name="object 1327"/>
          <p:cNvSpPr/>
          <p:nvPr/>
        </p:nvSpPr>
        <p:spPr>
          <a:xfrm>
            <a:off x="9078061" y="6632447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28" name="object 1328"/>
          <p:cNvSpPr/>
          <p:nvPr/>
        </p:nvSpPr>
        <p:spPr>
          <a:xfrm>
            <a:off x="9092539" y="6640068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8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29" name="object 1329"/>
          <p:cNvSpPr/>
          <p:nvPr/>
        </p:nvSpPr>
        <p:spPr>
          <a:xfrm>
            <a:off x="9078061" y="664006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30" name="object 1330"/>
          <p:cNvSpPr/>
          <p:nvPr/>
        </p:nvSpPr>
        <p:spPr>
          <a:xfrm>
            <a:off x="9078061" y="6953250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31" name="object 1331"/>
          <p:cNvSpPr/>
          <p:nvPr/>
        </p:nvSpPr>
        <p:spPr>
          <a:xfrm>
            <a:off x="9092539" y="6640068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31318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32" name="object 1332"/>
          <p:cNvSpPr/>
          <p:nvPr/>
        </p:nvSpPr>
        <p:spPr>
          <a:xfrm>
            <a:off x="9078061" y="664006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33" name="object 1333"/>
          <p:cNvSpPr/>
          <p:nvPr/>
        </p:nvSpPr>
        <p:spPr>
          <a:xfrm>
            <a:off x="9078061" y="6953250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34" name="object 1334"/>
          <p:cNvSpPr/>
          <p:nvPr/>
        </p:nvSpPr>
        <p:spPr>
          <a:xfrm>
            <a:off x="9078061" y="6960107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35" name="object 1335"/>
          <p:cNvSpPr/>
          <p:nvPr/>
        </p:nvSpPr>
        <p:spPr>
          <a:xfrm>
            <a:off x="9078061" y="728471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36" name="object 1336"/>
          <p:cNvSpPr/>
          <p:nvPr/>
        </p:nvSpPr>
        <p:spPr>
          <a:xfrm>
            <a:off x="9078061" y="6960107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37" name="object 1337"/>
          <p:cNvSpPr/>
          <p:nvPr/>
        </p:nvSpPr>
        <p:spPr>
          <a:xfrm>
            <a:off x="9078061" y="5988558"/>
            <a:ext cx="0" cy="1296670"/>
          </a:xfrm>
          <a:custGeom>
            <a:avLst/>
            <a:gdLst/>
            <a:ahLst/>
            <a:cxnLst/>
            <a:rect l="l" t="t" r="r" b="b"/>
            <a:pathLst>
              <a:path w="0" h="1296670">
                <a:moveTo>
                  <a:pt x="0" y="0"/>
                </a:moveTo>
                <a:lnTo>
                  <a:pt x="0" y="12961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38" name="object 1338"/>
          <p:cNvSpPr/>
          <p:nvPr/>
        </p:nvSpPr>
        <p:spPr>
          <a:xfrm>
            <a:off x="9078061" y="728471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39" name="object 1339"/>
          <p:cNvSpPr/>
          <p:nvPr/>
        </p:nvSpPr>
        <p:spPr>
          <a:xfrm>
            <a:off x="9092539" y="6960107"/>
            <a:ext cx="0" cy="325120"/>
          </a:xfrm>
          <a:custGeom>
            <a:avLst/>
            <a:gdLst/>
            <a:ahLst/>
            <a:cxnLst/>
            <a:rect l="l" t="t" r="r" b="b"/>
            <a:pathLst>
              <a:path w="0" h="325120">
                <a:moveTo>
                  <a:pt x="0" y="32461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40" name="object 1340"/>
          <p:cNvSpPr/>
          <p:nvPr/>
        </p:nvSpPr>
        <p:spPr>
          <a:xfrm>
            <a:off x="9058249" y="6251447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41" name="object 1341"/>
          <p:cNvSpPr/>
          <p:nvPr/>
        </p:nvSpPr>
        <p:spPr>
          <a:xfrm>
            <a:off x="9061297" y="6251447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33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42" name="object 1342"/>
          <p:cNvSpPr/>
          <p:nvPr/>
        </p:nvSpPr>
        <p:spPr>
          <a:xfrm>
            <a:off x="9061297" y="6380988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33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43" name="object 1343"/>
          <p:cNvSpPr/>
          <p:nvPr/>
        </p:nvSpPr>
        <p:spPr>
          <a:xfrm>
            <a:off x="9058249" y="6380988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44" name="object 1344"/>
          <p:cNvSpPr/>
          <p:nvPr/>
        </p:nvSpPr>
        <p:spPr>
          <a:xfrm>
            <a:off x="9058249" y="6251447"/>
            <a:ext cx="0" cy="129539"/>
          </a:xfrm>
          <a:custGeom>
            <a:avLst/>
            <a:gdLst/>
            <a:ahLst/>
            <a:cxnLst/>
            <a:rect l="l" t="t" r="r" b="b"/>
            <a:pathLst>
              <a:path w="0" h="129539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45" name="object 1345"/>
          <p:cNvSpPr/>
          <p:nvPr/>
        </p:nvSpPr>
        <p:spPr>
          <a:xfrm>
            <a:off x="9058249" y="6380988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46" name="object 1346"/>
          <p:cNvSpPr/>
          <p:nvPr/>
        </p:nvSpPr>
        <p:spPr>
          <a:xfrm>
            <a:off x="9061297" y="6251447"/>
            <a:ext cx="0" cy="129539"/>
          </a:xfrm>
          <a:custGeom>
            <a:avLst/>
            <a:gdLst/>
            <a:ahLst/>
            <a:cxnLst/>
            <a:rect l="l" t="t" r="r" b="b"/>
            <a:pathLst>
              <a:path w="0" h="129539">
                <a:moveTo>
                  <a:pt x="0" y="12953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47" name="object 1347"/>
          <p:cNvSpPr/>
          <p:nvPr/>
        </p:nvSpPr>
        <p:spPr>
          <a:xfrm>
            <a:off x="9058249" y="6251447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48" name="object 1348"/>
          <p:cNvSpPr/>
          <p:nvPr/>
        </p:nvSpPr>
        <p:spPr>
          <a:xfrm>
            <a:off x="9061297" y="6251447"/>
            <a:ext cx="0" cy="129539"/>
          </a:xfrm>
          <a:custGeom>
            <a:avLst/>
            <a:gdLst/>
            <a:ahLst/>
            <a:cxnLst/>
            <a:rect l="l" t="t" r="r" b="b"/>
            <a:pathLst>
              <a:path w="0" h="129539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49" name="object 1349"/>
          <p:cNvSpPr/>
          <p:nvPr/>
        </p:nvSpPr>
        <p:spPr>
          <a:xfrm>
            <a:off x="9061297" y="6380988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33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50" name="object 1350"/>
          <p:cNvSpPr/>
          <p:nvPr/>
        </p:nvSpPr>
        <p:spPr>
          <a:xfrm>
            <a:off x="9066631" y="6251447"/>
            <a:ext cx="0" cy="129539"/>
          </a:xfrm>
          <a:custGeom>
            <a:avLst/>
            <a:gdLst/>
            <a:ahLst/>
            <a:cxnLst/>
            <a:rect l="l" t="t" r="r" b="b"/>
            <a:pathLst>
              <a:path w="0" h="129539">
                <a:moveTo>
                  <a:pt x="0" y="12953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51" name="object 1351"/>
          <p:cNvSpPr/>
          <p:nvPr/>
        </p:nvSpPr>
        <p:spPr>
          <a:xfrm>
            <a:off x="9061297" y="6251447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33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52" name="object 1352"/>
          <p:cNvSpPr/>
          <p:nvPr/>
        </p:nvSpPr>
        <p:spPr>
          <a:xfrm>
            <a:off x="9066631" y="6251447"/>
            <a:ext cx="0" cy="129539"/>
          </a:xfrm>
          <a:custGeom>
            <a:avLst/>
            <a:gdLst/>
            <a:ahLst/>
            <a:cxnLst/>
            <a:rect l="l" t="t" r="r" b="b"/>
            <a:pathLst>
              <a:path w="0" h="129539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53" name="object 1353"/>
          <p:cNvSpPr/>
          <p:nvPr/>
        </p:nvSpPr>
        <p:spPr>
          <a:xfrm>
            <a:off x="9068917" y="6254496"/>
            <a:ext cx="0" cy="123189"/>
          </a:xfrm>
          <a:custGeom>
            <a:avLst/>
            <a:gdLst/>
            <a:ahLst/>
            <a:cxnLst/>
            <a:rect l="l" t="t" r="r" b="b"/>
            <a:pathLst>
              <a:path w="0" h="123189">
                <a:moveTo>
                  <a:pt x="0" y="12268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54" name="object 1354"/>
          <p:cNvSpPr/>
          <p:nvPr/>
        </p:nvSpPr>
        <p:spPr>
          <a:xfrm>
            <a:off x="9068917" y="6254496"/>
            <a:ext cx="0" cy="123189"/>
          </a:xfrm>
          <a:custGeom>
            <a:avLst/>
            <a:gdLst/>
            <a:ahLst/>
            <a:cxnLst/>
            <a:rect l="l" t="t" r="r" b="b"/>
            <a:pathLst>
              <a:path w="0" h="123189">
                <a:moveTo>
                  <a:pt x="0" y="0"/>
                </a:moveTo>
                <a:lnTo>
                  <a:pt x="0" y="12268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55" name="object 1355"/>
          <p:cNvSpPr/>
          <p:nvPr/>
        </p:nvSpPr>
        <p:spPr>
          <a:xfrm>
            <a:off x="9058249" y="6251447"/>
            <a:ext cx="0" cy="129539"/>
          </a:xfrm>
          <a:custGeom>
            <a:avLst/>
            <a:gdLst/>
            <a:ahLst/>
            <a:cxnLst/>
            <a:rect l="l" t="t" r="r" b="b"/>
            <a:pathLst>
              <a:path w="0" h="129539">
                <a:moveTo>
                  <a:pt x="0" y="12953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56" name="object 1356"/>
          <p:cNvSpPr/>
          <p:nvPr/>
        </p:nvSpPr>
        <p:spPr>
          <a:xfrm>
            <a:off x="9058249" y="68275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57" name="object 1357"/>
          <p:cNvSpPr/>
          <p:nvPr/>
        </p:nvSpPr>
        <p:spPr>
          <a:xfrm>
            <a:off x="9061297" y="6827519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33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58" name="object 1358"/>
          <p:cNvSpPr/>
          <p:nvPr/>
        </p:nvSpPr>
        <p:spPr>
          <a:xfrm>
            <a:off x="9061297" y="7086600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33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59" name="object 1359"/>
          <p:cNvSpPr/>
          <p:nvPr/>
        </p:nvSpPr>
        <p:spPr>
          <a:xfrm>
            <a:off x="9058249" y="7086600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60" name="object 1360"/>
          <p:cNvSpPr/>
          <p:nvPr/>
        </p:nvSpPr>
        <p:spPr>
          <a:xfrm>
            <a:off x="9058249" y="6827519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79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61" name="object 1361"/>
          <p:cNvSpPr/>
          <p:nvPr/>
        </p:nvSpPr>
        <p:spPr>
          <a:xfrm>
            <a:off x="9058249" y="7086600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62" name="object 1362"/>
          <p:cNvSpPr/>
          <p:nvPr/>
        </p:nvSpPr>
        <p:spPr>
          <a:xfrm>
            <a:off x="9061297" y="6827519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79">
                <a:moveTo>
                  <a:pt x="0" y="25907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63" name="object 1363"/>
          <p:cNvSpPr/>
          <p:nvPr/>
        </p:nvSpPr>
        <p:spPr>
          <a:xfrm>
            <a:off x="9058249" y="68275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64" name="object 1364"/>
          <p:cNvSpPr/>
          <p:nvPr/>
        </p:nvSpPr>
        <p:spPr>
          <a:xfrm>
            <a:off x="9061297" y="6827519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79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65" name="object 1365"/>
          <p:cNvSpPr/>
          <p:nvPr/>
        </p:nvSpPr>
        <p:spPr>
          <a:xfrm>
            <a:off x="9061297" y="7086600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33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66" name="object 1366"/>
          <p:cNvSpPr/>
          <p:nvPr/>
        </p:nvSpPr>
        <p:spPr>
          <a:xfrm>
            <a:off x="9066631" y="6827519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79">
                <a:moveTo>
                  <a:pt x="0" y="25907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67" name="object 1367"/>
          <p:cNvSpPr/>
          <p:nvPr/>
        </p:nvSpPr>
        <p:spPr>
          <a:xfrm>
            <a:off x="9061297" y="6827519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33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68" name="object 1368"/>
          <p:cNvSpPr/>
          <p:nvPr/>
        </p:nvSpPr>
        <p:spPr>
          <a:xfrm>
            <a:off x="9066631" y="6827519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79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69" name="object 1369"/>
          <p:cNvSpPr/>
          <p:nvPr/>
        </p:nvSpPr>
        <p:spPr>
          <a:xfrm>
            <a:off x="9068917" y="6830568"/>
            <a:ext cx="0" cy="252729"/>
          </a:xfrm>
          <a:custGeom>
            <a:avLst/>
            <a:gdLst/>
            <a:ahLst/>
            <a:cxnLst/>
            <a:rect l="l" t="t" r="r" b="b"/>
            <a:pathLst>
              <a:path w="0" h="252729">
                <a:moveTo>
                  <a:pt x="0" y="25222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70" name="object 1370"/>
          <p:cNvSpPr/>
          <p:nvPr/>
        </p:nvSpPr>
        <p:spPr>
          <a:xfrm>
            <a:off x="9068917" y="6830568"/>
            <a:ext cx="0" cy="252729"/>
          </a:xfrm>
          <a:custGeom>
            <a:avLst/>
            <a:gdLst/>
            <a:ahLst/>
            <a:cxnLst/>
            <a:rect l="l" t="t" r="r" b="b"/>
            <a:pathLst>
              <a:path w="0" h="252729">
                <a:moveTo>
                  <a:pt x="0" y="0"/>
                </a:moveTo>
                <a:lnTo>
                  <a:pt x="0" y="25222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71" name="object 1371"/>
          <p:cNvSpPr/>
          <p:nvPr/>
        </p:nvSpPr>
        <p:spPr>
          <a:xfrm>
            <a:off x="9058249" y="6827519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79">
                <a:moveTo>
                  <a:pt x="0" y="25907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72" name="object 1372"/>
          <p:cNvSpPr/>
          <p:nvPr/>
        </p:nvSpPr>
        <p:spPr>
          <a:xfrm>
            <a:off x="9063583" y="637717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73" name="object 1373"/>
          <p:cNvSpPr/>
          <p:nvPr/>
        </p:nvSpPr>
        <p:spPr>
          <a:xfrm>
            <a:off x="9063583" y="6377178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4191" y="1905"/>
                </a:moveTo>
                <a:lnTo>
                  <a:pt x="4191" y="1905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74" name="object 1374"/>
          <p:cNvSpPr/>
          <p:nvPr/>
        </p:nvSpPr>
        <p:spPr>
          <a:xfrm>
            <a:off x="9063583" y="638098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75" name="object 1375"/>
          <p:cNvSpPr/>
          <p:nvPr/>
        </p:nvSpPr>
        <p:spPr>
          <a:xfrm>
            <a:off x="9063583" y="637717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76" name="object 1376"/>
          <p:cNvSpPr/>
          <p:nvPr/>
        </p:nvSpPr>
        <p:spPr>
          <a:xfrm>
            <a:off x="9063583" y="6377178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4191" y="1905"/>
                </a:moveTo>
                <a:lnTo>
                  <a:pt x="4191" y="1905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77" name="object 1377"/>
          <p:cNvSpPr/>
          <p:nvPr/>
        </p:nvSpPr>
        <p:spPr>
          <a:xfrm>
            <a:off x="9063583" y="6251447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4191" y="1524"/>
                </a:moveTo>
                <a:lnTo>
                  <a:pt x="4191" y="1524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78" name="object 1378"/>
          <p:cNvSpPr/>
          <p:nvPr/>
        </p:nvSpPr>
        <p:spPr>
          <a:xfrm>
            <a:off x="9063583" y="6254496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79" name="object 1379"/>
          <p:cNvSpPr/>
          <p:nvPr/>
        </p:nvSpPr>
        <p:spPr>
          <a:xfrm>
            <a:off x="9063583" y="6251447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4191" y="1524"/>
                </a:moveTo>
                <a:lnTo>
                  <a:pt x="4191" y="1524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80" name="object 1380"/>
          <p:cNvSpPr/>
          <p:nvPr/>
        </p:nvSpPr>
        <p:spPr>
          <a:xfrm>
            <a:off x="9063583" y="6254496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81" name="object 1381"/>
          <p:cNvSpPr/>
          <p:nvPr/>
        </p:nvSpPr>
        <p:spPr>
          <a:xfrm>
            <a:off x="9063583" y="6251447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82" name="object 1382"/>
          <p:cNvSpPr/>
          <p:nvPr/>
        </p:nvSpPr>
        <p:spPr>
          <a:xfrm>
            <a:off x="9063583" y="7082790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83" name="object 1383"/>
          <p:cNvSpPr/>
          <p:nvPr/>
        </p:nvSpPr>
        <p:spPr>
          <a:xfrm>
            <a:off x="9063583" y="7082790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09">
                <a:moveTo>
                  <a:pt x="-4191" y="1904"/>
                </a:moveTo>
                <a:lnTo>
                  <a:pt x="4191" y="1904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84" name="object 1384"/>
          <p:cNvSpPr/>
          <p:nvPr/>
        </p:nvSpPr>
        <p:spPr>
          <a:xfrm>
            <a:off x="9063583" y="7082790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85" name="object 1385"/>
          <p:cNvSpPr/>
          <p:nvPr/>
        </p:nvSpPr>
        <p:spPr>
          <a:xfrm>
            <a:off x="9063583" y="7082790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09">
                <a:moveTo>
                  <a:pt x="-4191" y="1904"/>
                </a:moveTo>
                <a:lnTo>
                  <a:pt x="4191" y="1904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86" name="object 1386"/>
          <p:cNvSpPr/>
          <p:nvPr/>
        </p:nvSpPr>
        <p:spPr>
          <a:xfrm>
            <a:off x="9063583" y="7086600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87" name="object 1387"/>
          <p:cNvSpPr/>
          <p:nvPr/>
        </p:nvSpPr>
        <p:spPr>
          <a:xfrm>
            <a:off x="9063583" y="6827519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4191" y="1524"/>
                </a:moveTo>
                <a:lnTo>
                  <a:pt x="4191" y="1524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88" name="object 1388"/>
          <p:cNvSpPr/>
          <p:nvPr/>
        </p:nvSpPr>
        <p:spPr>
          <a:xfrm>
            <a:off x="9063583" y="683056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89" name="object 1389"/>
          <p:cNvSpPr/>
          <p:nvPr/>
        </p:nvSpPr>
        <p:spPr>
          <a:xfrm>
            <a:off x="9063583" y="6827519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4191" y="1524"/>
                </a:moveTo>
                <a:lnTo>
                  <a:pt x="4191" y="1524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90" name="object 1390"/>
          <p:cNvSpPr/>
          <p:nvPr/>
        </p:nvSpPr>
        <p:spPr>
          <a:xfrm>
            <a:off x="9063583" y="683056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91" name="object 1391"/>
          <p:cNvSpPr/>
          <p:nvPr/>
        </p:nvSpPr>
        <p:spPr>
          <a:xfrm>
            <a:off x="9063583" y="682751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92" name="object 1392"/>
          <p:cNvSpPr/>
          <p:nvPr/>
        </p:nvSpPr>
        <p:spPr>
          <a:xfrm>
            <a:off x="9068917" y="6285738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93" name="object 1393"/>
          <p:cNvSpPr/>
          <p:nvPr/>
        </p:nvSpPr>
        <p:spPr>
          <a:xfrm>
            <a:off x="9068917" y="6274308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94" name="object 1394"/>
          <p:cNvSpPr/>
          <p:nvPr/>
        </p:nvSpPr>
        <p:spPr>
          <a:xfrm>
            <a:off x="9068917" y="6285738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95" name="object 1395"/>
          <p:cNvSpPr/>
          <p:nvPr/>
        </p:nvSpPr>
        <p:spPr>
          <a:xfrm>
            <a:off x="9068917" y="6274308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96" name="object 1396"/>
          <p:cNvSpPr/>
          <p:nvPr/>
        </p:nvSpPr>
        <p:spPr>
          <a:xfrm>
            <a:off x="9068917" y="6357365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97" name="object 1397"/>
          <p:cNvSpPr/>
          <p:nvPr/>
        </p:nvSpPr>
        <p:spPr>
          <a:xfrm>
            <a:off x="9068917" y="6346697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98" name="object 1398"/>
          <p:cNvSpPr/>
          <p:nvPr/>
        </p:nvSpPr>
        <p:spPr>
          <a:xfrm>
            <a:off x="9068917" y="6357365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99" name="object 1399"/>
          <p:cNvSpPr/>
          <p:nvPr/>
        </p:nvSpPr>
        <p:spPr>
          <a:xfrm>
            <a:off x="9068917" y="6346697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00" name="object 1400"/>
          <p:cNvSpPr/>
          <p:nvPr/>
        </p:nvSpPr>
        <p:spPr>
          <a:xfrm>
            <a:off x="8995003" y="59070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01" name="object 1401"/>
          <p:cNvSpPr/>
          <p:nvPr/>
        </p:nvSpPr>
        <p:spPr>
          <a:xfrm>
            <a:off x="8994241" y="590550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02" name="object 1402"/>
          <p:cNvSpPr/>
          <p:nvPr/>
        </p:nvSpPr>
        <p:spPr>
          <a:xfrm>
            <a:off x="8978239" y="566775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2819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03" name="object 1403"/>
          <p:cNvSpPr/>
          <p:nvPr/>
        </p:nvSpPr>
        <p:spPr>
          <a:xfrm>
            <a:off x="9007576" y="5658230"/>
            <a:ext cx="0" cy="13970"/>
          </a:xfrm>
          <a:custGeom>
            <a:avLst/>
            <a:gdLst/>
            <a:ahLst/>
            <a:cxnLst/>
            <a:rect l="l" t="t" r="r" b="b"/>
            <a:pathLst>
              <a:path w="0" h="13970">
                <a:moveTo>
                  <a:pt x="0" y="0"/>
                </a:moveTo>
                <a:lnTo>
                  <a:pt x="0" y="13715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04" name="object 1404"/>
          <p:cNvSpPr/>
          <p:nvPr/>
        </p:nvSpPr>
        <p:spPr>
          <a:xfrm>
            <a:off x="8976715" y="566699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24" y="76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05" name="object 1405"/>
          <p:cNvSpPr/>
          <p:nvPr/>
        </p:nvSpPr>
        <p:spPr>
          <a:xfrm>
            <a:off x="8976715" y="5666994"/>
            <a:ext cx="1905" cy="58419"/>
          </a:xfrm>
          <a:custGeom>
            <a:avLst/>
            <a:gdLst/>
            <a:ahLst/>
            <a:cxnLst/>
            <a:rect l="l" t="t" r="r" b="b"/>
            <a:pathLst>
              <a:path w="1904" h="58420">
                <a:moveTo>
                  <a:pt x="0" y="0"/>
                </a:moveTo>
                <a:lnTo>
                  <a:pt x="1524" y="5791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06" name="object 1406"/>
          <p:cNvSpPr/>
          <p:nvPr/>
        </p:nvSpPr>
        <p:spPr>
          <a:xfrm>
            <a:off x="8975953" y="5662421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07" name="object 1407"/>
          <p:cNvSpPr/>
          <p:nvPr/>
        </p:nvSpPr>
        <p:spPr>
          <a:xfrm>
            <a:off x="8978239" y="5548121"/>
            <a:ext cx="3175" cy="54610"/>
          </a:xfrm>
          <a:custGeom>
            <a:avLst/>
            <a:gdLst/>
            <a:ahLst/>
            <a:cxnLst/>
            <a:rect l="l" t="t" r="r" b="b"/>
            <a:pathLst>
              <a:path w="3175" h="54610">
                <a:moveTo>
                  <a:pt x="0" y="54101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08" name="object 1408"/>
          <p:cNvSpPr/>
          <p:nvPr/>
        </p:nvSpPr>
        <p:spPr>
          <a:xfrm>
            <a:off x="8981287" y="5500878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244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09" name="object 1409"/>
          <p:cNvSpPr/>
          <p:nvPr/>
        </p:nvSpPr>
        <p:spPr>
          <a:xfrm>
            <a:off x="8981287" y="5500878"/>
            <a:ext cx="5080" cy="48260"/>
          </a:xfrm>
          <a:custGeom>
            <a:avLst/>
            <a:gdLst/>
            <a:ahLst/>
            <a:cxnLst/>
            <a:rect l="l" t="t" r="r" b="b"/>
            <a:pathLst>
              <a:path w="5079" h="48260">
                <a:moveTo>
                  <a:pt x="4572" y="0"/>
                </a:moveTo>
                <a:lnTo>
                  <a:pt x="0" y="48006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10" name="object 1410"/>
          <p:cNvSpPr/>
          <p:nvPr/>
        </p:nvSpPr>
        <p:spPr>
          <a:xfrm>
            <a:off x="8993479" y="5422391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761" y="0"/>
                </a:moveTo>
                <a:lnTo>
                  <a:pt x="0" y="838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11" name="object 1411"/>
          <p:cNvSpPr/>
          <p:nvPr/>
        </p:nvSpPr>
        <p:spPr>
          <a:xfrm>
            <a:off x="8985859" y="5430773"/>
            <a:ext cx="7620" cy="70485"/>
          </a:xfrm>
          <a:custGeom>
            <a:avLst/>
            <a:gdLst/>
            <a:ahLst/>
            <a:cxnLst/>
            <a:rect l="l" t="t" r="r" b="b"/>
            <a:pathLst>
              <a:path w="7620" h="70485">
                <a:moveTo>
                  <a:pt x="7620" y="0"/>
                </a:moveTo>
                <a:lnTo>
                  <a:pt x="0" y="7010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12" name="object 1412"/>
          <p:cNvSpPr/>
          <p:nvPr/>
        </p:nvSpPr>
        <p:spPr>
          <a:xfrm>
            <a:off x="8977477" y="5548884"/>
            <a:ext cx="3810" cy="55880"/>
          </a:xfrm>
          <a:custGeom>
            <a:avLst/>
            <a:gdLst/>
            <a:ahLst/>
            <a:cxnLst/>
            <a:rect l="l" t="t" r="r" b="b"/>
            <a:pathLst>
              <a:path w="3809" h="55879">
                <a:moveTo>
                  <a:pt x="3809" y="0"/>
                </a:moveTo>
                <a:lnTo>
                  <a:pt x="0" y="5562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13" name="object 1413"/>
          <p:cNvSpPr/>
          <p:nvPr/>
        </p:nvSpPr>
        <p:spPr>
          <a:xfrm>
            <a:off x="8975953" y="5662421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14" name="object 1414"/>
          <p:cNvSpPr/>
          <p:nvPr/>
        </p:nvSpPr>
        <p:spPr>
          <a:xfrm>
            <a:off x="8994241" y="5903976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15" name="object 1415"/>
          <p:cNvSpPr/>
          <p:nvPr/>
        </p:nvSpPr>
        <p:spPr>
          <a:xfrm>
            <a:off x="8994241" y="590626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762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16" name="object 1416"/>
          <p:cNvSpPr/>
          <p:nvPr/>
        </p:nvSpPr>
        <p:spPr>
          <a:xfrm>
            <a:off x="8977477" y="5722620"/>
            <a:ext cx="3810" cy="55880"/>
          </a:xfrm>
          <a:custGeom>
            <a:avLst/>
            <a:gdLst/>
            <a:ahLst/>
            <a:cxnLst/>
            <a:rect l="l" t="t" r="r" b="b"/>
            <a:pathLst>
              <a:path w="3809" h="55879">
                <a:moveTo>
                  <a:pt x="0" y="0"/>
                </a:moveTo>
                <a:lnTo>
                  <a:pt x="3809" y="5562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17" name="object 1417"/>
          <p:cNvSpPr/>
          <p:nvPr/>
        </p:nvSpPr>
        <p:spPr>
          <a:xfrm>
            <a:off x="8981287" y="5778246"/>
            <a:ext cx="3810" cy="48260"/>
          </a:xfrm>
          <a:custGeom>
            <a:avLst/>
            <a:gdLst/>
            <a:ahLst/>
            <a:cxnLst/>
            <a:rect l="l" t="t" r="r" b="b"/>
            <a:pathLst>
              <a:path w="3809" h="48260">
                <a:moveTo>
                  <a:pt x="0" y="0"/>
                </a:moveTo>
                <a:lnTo>
                  <a:pt x="3810" y="4800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18" name="object 1418"/>
          <p:cNvSpPr/>
          <p:nvPr/>
        </p:nvSpPr>
        <p:spPr>
          <a:xfrm>
            <a:off x="8981287" y="5777484"/>
            <a:ext cx="3810" cy="47625"/>
          </a:xfrm>
          <a:custGeom>
            <a:avLst/>
            <a:gdLst/>
            <a:ahLst/>
            <a:cxnLst/>
            <a:rect l="l" t="t" r="r" b="b"/>
            <a:pathLst>
              <a:path w="3809" h="47625">
                <a:moveTo>
                  <a:pt x="3810" y="4724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19" name="object 1419"/>
          <p:cNvSpPr/>
          <p:nvPr/>
        </p:nvSpPr>
        <p:spPr>
          <a:xfrm>
            <a:off x="8985097" y="5826252"/>
            <a:ext cx="8890" cy="70485"/>
          </a:xfrm>
          <a:custGeom>
            <a:avLst/>
            <a:gdLst/>
            <a:ahLst/>
            <a:cxnLst/>
            <a:rect l="l" t="t" r="r" b="b"/>
            <a:pathLst>
              <a:path w="8890" h="70485">
                <a:moveTo>
                  <a:pt x="0" y="0"/>
                </a:moveTo>
                <a:lnTo>
                  <a:pt x="8381" y="7010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20" name="object 1420"/>
          <p:cNvSpPr/>
          <p:nvPr/>
        </p:nvSpPr>
        <p:spPr>
          <a:xfrm>
            <a:off x="8993479" y="5896355"/>
            <a:ext cx="1270" cy="7620"/>
          </a:xfrm>
          <a:custGeom>
            <a:avLst/>
            <a:gdLst/>
            <a:ahLst/>
            <a:cxnLst/>
            <a:rect l="l" t="t" r="r" b="b"/>
            <a:pathLst>
              <a:path w="1270" h="7620">
                <a:moveTo>
                  <a:pt x="0" y="0"/>
                </a:moveTo>
                <a:lnTo>
                  <a:pt x="761" y="762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21" name="object 1421"/>
          <p:cNvSpPr/>
          <p:nvPr/>
        </p:nvSpPr>
        <p:spPr>
          <a:xfrm>
            <a:off x="8994241" y="5420105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22" name="object 1422"/>
          <p:cNvSpPr/>
          <p:nvPr/>
        </p:nvSpPr>
        <p:spPr>
          <a:xfrm>
            <a:off x="8994241" y="5421629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23" name="object 1423"/>
          <p:cNvSpPr/>
          <p:nvPr/>
        </p:nvSpPr>
        <p:spPr>
          <a:xfrm>
            <a:off x="8985859" y="5422391"/>
            <a:ext cx="8890" cy="78740"/>
          </a:xfrm>
          <a:custGeom>
            <a:avLst/>
            <a:gdLst/>
            <a:ahLst/>
            <a:cxnLst/>
            <a:rect l="l" t="t" r="r" b="b"/>
            <a:pathLst>
              <a:path w="8890" h="78739">
                <a:moveTo>
                  <a:pt x="0" y="78486"/>
                </a:moveTo>
                <a:lnTo>
                  <a:pt x="838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24" name="object 1424"/>
          <p:cNvSpPr/>
          <p:nvPr/>
        </p:nvSpPr>
        <p:spPr>
          <a:xfrm>
            <a:off x="8994241" y="590626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25" name="object 1425"/>
          <p:cNvSpPr/>
          <p:nvPr/>
        </p:nvSpPr>
        <p:spPr>
          <a:xfrm>
            <a:off x="8995003" y="5907785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1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26" name="object 1426"/>
          <p:cNvSpPr/>
          <p:nvPr/>
        </p:nvSpPr>
        <p:spPr>
          <a:xfrm>
            <a:off x="8978239" y="5724905"/>
            <a:ext cx="3175" cy="52705"/>
          </a:xfrm>
          <a:custGeom>
            <a:avLst/>
            <a:gdLst/>
            <a:ahLst/>
            <a:cxnLst/>
            <a:rect l="l" t="t" r="r" b="b"/>
            <a:pathLst>
              <a:path w="3175" h="52704">
                <a:moveTo>
                  <a:pt x="0" y="0"/>
                </a:moveTo>
                <a:lnTo>
                  <a:pt x="3048" y="5257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27" name="object 1427"/>
          <p:cNvSpPr/>
          <p:nvPr/>
        </p:nvSpPr>
        <p:spPr>
          <a:xfrm>
            <a:off x="8985097" y="5824728"/>
            <a:ext cx="10160" cy="79375"/>
          </a:xfrm>
          <a:custGeom>
            <a:avLst/>
            <a:gdLst/>
            <a:ahLst/>
            <a:cxnLst/>
            <a:rect l="l" t="t" r="r" b="b"/>
            <a:pathLst>
              <a:path w="10159" h="79375">
                <a:moveTo>
                  <a:pt x="0" y="0"/>
                </a:moveTo>
                <a:lnTo>
                  <a:pt x="9905" y="792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28" name="object 1428"/>
          <p:cNvSpPr/>
          <p:nvPr/>
        </p:nvSpPr>
        <p:spPr>
          <a:xfrm>
            <a:off x="8995003" y="5419344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13715" y="0"/>
                </a:moveTo>
                <a:lnTo>
                  <a:pt x="0" y="76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29" name="object 1429"/>
          <p:cNvSpPr/>
          <p:nvPr/>
        </p:nvSpPr>
        <p:spPr>
          <a:xfrm>
            <a:off x="8994241" y="5903976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762" y="0"/>
                </a:moveTo>
                <a:lnTo>
                  <a:pt x="0" y="2286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30" name="object 1430"/>
          <p:cNvSpPr/>
          <p:nvPr/>
        </p:nvSpPr>
        <p:spPr>
          <a:xfrm>
            <a:off x="8975953" y="5666232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32765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31" name="object 1431"/>
          <p:cNvSpPr/>
          <p:nvPr/>
        </p:nvSpPr>
        <p:spPr>
          <a:xfrm>
            <a:off x="8987383" y="5666232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 h="0">
                <a:moveTo>
                  <a:pt x="0" y="0"/>
                </a:moveTo>
                <a:lnTo>
                  <a:pt x="9905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32" name="object 1432"/>
          <p:cNvSpPr/>
          <p:nvPr/>
        </p:nvSpPr>
        <p:spPr>
          <a:xfrm>
            <a:off x="8976715" y="5666232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33" name="object 1433"/>
          <p:cNvSpPr/>
          <p:nvPr/>
        </p:nvSpPr>
        <p:spPr>
          <a:xfrm>
            <a:off x="8975953" y="566623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762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34" name="object 1434"/>
          <p:cNvSpPr/>
          <p:nvPr/>
        </p:nvSpPr>
        <p:spPr>
          <a:xfrm>
            <a:off x="8975953" y="5666232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1"/>
                </a:moveTo>
                <a:lnTo>
                  <a:pt x="4191" y="761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35" name="object 1435"/>
          <p:cNvSpPr/>
          <p:nvPr/>
        </p:nvSpPr>
        <p:spPr>
          <a:xfrm>
            <a:off x="8978239" y="5663184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19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36" name="object 1436"/>
          <p:cNvSpPr/>
          <p:nvPr/>
        </p:nvSpPr>
        <p:spPr>
          <a:xfrm>
            <a:off x="8975953" y="5602223"/>
            <a:ext cx="2540" cy="60325"/>
          </a:xfrm>
          <a:custGeom>
            <a:avLst/>
            <a:gdLst/>
            <a:ahLst/>
            <a:cxnLst/>
            <a:rect l="l" t="t" r="r" b="b"/>
            <a:pathLst>
              <a:path w="2540" h="60325">
                <a:moveTo>
                  <a:pt x="2285" y="0"/>
                </a:moveTo>
                <a:lnTo>
                  <a:pt x="0" y="6019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37" name="object 1437"/>
          <p:cNvSpPr/>
          <p:nvPr/>
        </p:nvSpPr>
        <p:spPr>
          <a:xfrm>
            <a:off x="8975953" y="566242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 h="0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38" name="object 1438"/>
          <p:cNvSpPr/>
          <p:nvPr/>
        </p:nvSpPr>
        <p:spPr>
          <a:xfrm>
            <a:off x="9399625" y="5420105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524" y="381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39" name="object 1439"/>
          <p:cNvSpPr/>
          <p:nvPr/>
        </p:nvSpPr>
        <p:spPr>
          <a:xfrm>
            <a:off x="9401149" y="5423915"/>
            <a:ext cx="0" cy="481330"/>
          </a:xfrm>
          <a:custGeom>
            <a:avLst/>
            <a:gdLst/>
            <a:ahLst/>
            <a:cxnLst/>
            <a:rect l="l" t="t" r="r" b="b"/>
            <a:pathLst>
              <a:path w="0" h="481329">
                <a:moveTo>
                  <a:pt x="0" y="48082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40" name="object 1440"/>
          <p:cNvSpPr/>
          <p:nvPr/>
        </p:nvSpPr>
        <p:spPr>
          <a:xfrm>
            <a:off x="9010243" y="5420105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 h="0">
                <a:moveTo>
                  <a:pt x="38938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41" name="object 1441"/>
          <p:cNvSpPr/>
          <p:nvPr/>
        </p:nvSpPr>
        <p:spPr>
          <a:xfrm>
            <a:off x="9010243" y="5420105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762" y="381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42" name="object 1442"/>
          <p:cNvSpPr/>
          <p:nvPr/>
        </p:nvSpPr>
        <p:spPr>
          <a:xfrm>
            <a:off x="9010243" y="5904738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762" y="0"/>
                </a:moveTo>
                <a:lnTo>
                  <a:pt x="0" y="381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43" name="object 1443"/>
          <p:cNvSpPr/>
          <p:nvPr/>
        </p:nvSpPr>
        <p:spPr>
          <a:xfrm>
            <a:off x="9010243" y="5908547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 h="0">
                <a:moveTo>
                  <a:pt x="0" y="0"/>
                </a:moveTo>
                <a:lnTo>
                  <a:pt x="38938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44" name="object 1444"/>
          <p:cNvSpPr/>
          <p:nvPr/>
        </p:nvSpPr>
        <p:spPr>
          <a:xfrm>
            <a:off x="9011005" y="5423915"/>
            <a:ext cx="0" cy="481330"/>
          </a:xfrm>
          <a:custGeom>
            <a:avLst/>
            <a:gdLst/>
            <a:ahLst/>
            <a:cxnLst/>
            <a:rect l="l" t="t" r="r" b="b"/>
            <a:pathLst>
              <a:path w="0" h="481329">
                <a:moveTo>
                  <a:pt x="0" y="0"/>
                </a:moveTo>
                <a:lnTo>
                  <a:pt x="0" y="48082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45" name="object 1445"/>
          <p:cNvSpPr/>
          <p:nvPr/>
        </p:nvSpPr>
        <p:spPr>
          <a:xfrm>
            <a:off x="9008338" y="5417439"/>
            <a:ext cx="0" cy="490855"/>
          </a:xfrm>
          <a:custGeom>
            <a:avLst/>
            <a:gdLst/>
            <a:ahLst/>
            <a:cxnLst/>
            <a:rect l="l" t="t" r="r" b="b"/>
            <a:pathLst>
              <a:path w="0" h="490854">
                <a:moveTo>
                  <a:pt x="0" y="0"/>
                </a:moveTo>
                <a:lnTo>
                  <a:pt x="0" y="490347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46" name="object 1446"/>
          <p:cNvSpPr/>
          <p:nvPr/>
        </p:nvSpPr>
        <p:spPr>
          <a:xfrm>
            <a:off x="9008719" y="5904738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0"/>
                </a:moveTo>
                <a:lnTo>
                  <a:pt x="1524" y="381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47" name="object 1447"/>
          <p:cNvSpPr/>
          <p:nvPr/>
        </p:nvSpPr>
        <p:spPr>
          <a:xfrm>
            <a:off x="9399625" y="590854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24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48" name="object 1448"/>
          <p:cNvSpPr/>
          <p:nvPr/>
        </p:nvSpPr>
        <p:spPr>
          <a:xfrm>
            <a:off x="9009481" y="5908547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1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49" name="object 1449"/>
          <p:cNvSpPr/>
          <p:nvPr/>
        </p:nvSpPr>
        <p:spPr>
          <a:xfrm>
            <a:off x="9009481" y="5419344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761" y="76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50" name="object 1450"/>
          <p:cNvSpPr/>
          <p:nvPr/>
        </p:nvSpPr>
        <p:spPr>
          <a:xfrm>
            <a:off x="9399625" y="541934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761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51" name="object 1451"/>
          <p:cNvSpPr/>
          <p:nvPr/>
        </p:nvSpPr>
        <p:spPr>
          <a:xfrm>
            <a:off x="9401911" y="5423915"/>
            <a:ext cx="0" cy="481330"/>
          </a:xfrm>
          <a:custGeom>
            <a:avLst/>
            <a:gdLst/>
            <a:ahLst/>
            <a:cxnLst/>
            <a:rect l="l" t="t" r="r" b="b"/>
            <a:pathLst>
              <a:path w="0" h="481329">
                <a:moveTo>
                  <a:pt x="0" y="48082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52" name="object 1452"/>
          <p:cNvSpPr/>
          <p:nvPr/>
        </p:nvSpPr>
        <p:spPr>
          <a:xfrm>
            <a:off x="9008719" y="590702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762" y="2286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53" name="object 1453"/>
          <p:cNvSpPr/>
          <p:nvPr/>
        </p:nvSpPr>
        <p:spPr>
          <a:xfrm>
            <a:off x="9401149" y="5419344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761" y="457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54" name="object 1454"/>
          <p:cNvSpPr/>
          <p:nvPr/>
        </p:nvSpPr>
        <p:spPr>
          <a:xfrm>
            <a:off x="9008719" y="5420105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3810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55" name="object 1455"/>
          <p:cNvSpPr/>
          <p:nvPr/>
        </p:nvSpPr>
        <p:spPr>
          <a:xfrm>
            <a:off x="9008719" y="541934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0"/>
                </a:moveTo>
                <a:lnTo>
                  <a:pt x="0" y="152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56" name="object 1456"/>
          <p:cNvSpPr/>
          <p:nvPr/>
        </p:nvSpPr>
        <p:spPr>
          <a:xfrm>
            <a:off x="9399625" y="5904738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524" y="0"/>
                </a:moveTo>
                <a:lnTo>
                  <a:pt x="0" y="381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57" name="object 1457"/>
          <p:cNvSpPr/>
          <p:nvPr/>
        </p:nvSpPr>
        <p:spPr>
          <a:xfrm>
            <a:off x="9401149" y="5904738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0" y="4572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58" name="object 1458"/>
          <p:cNvSpPr/>
          <p:nvPr/>
        </p:nvSpPr>
        <p:spPr>
          <a:xfrm>
            <a:off x="9008719" y="590702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762" y="2286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59" name="object 1459"/>
          <p:cNvSpPr/>
          <p:nvPr/>
        </p:nvSpPr>
        <p:spPr>
          <a:xfrm>
            <a:off x="9401149" y="5419344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761" y="457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60" name="object 1460"/>
          <p:cNvSpPr/>
          <p:nvPr/>
        </p:nvSpPr>
        <p:spPr>
          <a:xfrm>
            <a:off x="9008719" y="5419344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0"/>
                </a:moveTo>
                <a:lnTo>
                  <a:pt x="0" y="76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61" name="object 1461"/>
          <p:cNvSpPr/>
          <p:nvPr/>
        </p:nvSpPr>
        <p:spPr>
          <a:xfrm>
            <a:off x="9401149" y="5904738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0" y="4572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62" name="object 1462"/>
          <p:cNvSpPr/>
          <p:nvPr/>
        </p:nvSpPr>
        <p:spPr>
          <a:xfrm>
            <a:off x="8992717" y="5906261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63" name="object 1463"/>
          <p:cNvSpPr/>
          <p:nvPr/>
        </p:nvSpPr>
        <p:spPr>
          <a:xfrm>
            <a:off x="8992717" y="590702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762"/>
                </a:moveTo>
                <a:lnTo>
                  <a:pt x="76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64" name="object 1464"/>
          <p:cNvSpPr/>
          <p:nvPr/>
        </p:nvSpPr>
        <p:spPr>
          <a:xfrm>
            <a:off x="8969857" y="5698235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0" y="0"/>
                </a:moveTo>
                <a:lnTo>
                  <a:pt x="761" y="533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65" name="object 1465"/>
          <p:cNvSpPr/>
          <p:nvPr/>
        </p:nvSpPr>
        <p:spPr>
          <a:xfrm>
            <a:off x="8992717" y="5420105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66" name="object 1466"/>
          <p:cNvSpPr/>
          <p:nvPr/>
        </p:nvSpPr>
        <p:spPr>
          <a:xfrm>
            <a:off x="8992717" y="5907785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1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67" name="object 1467"/>
          <p:cNvSpPr/>
          <p:nvPr/>
        </p:nvSpPr>
        <p:spPr>
          <a:xfrm>
            <a:off x="8992717" y="5907785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1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68" name="object 1468"/>
          <p:cNvSpPr/>
          <p:nvPr/>
        </p:nvSpPr>
        <p:spPr>
          <a:xfrm>
            <a:off x="9000337" y="5907785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69" name="object 1469"/>
          <p:cNvSpPr/>
          <p:nvPr/>
        </p:nvSpPr>
        <p:spPr>
          <a:xfrm>
            <a:off x="8992717" y="5420105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1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70" name="object 1470"/>
          <p:cNvSpPr/>
          <p:nvPr/>
        </p:nvSpPr>
        <p:spPr>
          <a:xfrm>
            <a:off x="8992717" y="5420105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1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71" name="object 1471"/>
          <p:cNvSpPr/>
          <p:nvPr/>
        </p:nvSpPr>
        <p:spPr>
          <a:xfrm>
            <a:off x="8992717" y="5420105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1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72" name="object 1472"/>
          <p:cNvSpPr/>
          <p:nvPr/>
        </p:nvSpPr>
        <p:spPr>
          <a:xfrm>
            <a:off x="8969857" y="5628894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4191" y="2286"/>
                </a:moveTo>
                <a:lnTo>
                  <a:pt x="4191" y="2286"/>
                </a:lnTo>
              </a:path>
            </a:pathLst>
          </a:custGeom>
          <a:ln w="457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73" name="object 1473"/>
          <p:cNvSpPr/>
          <p:nvPr/>
        </p:nvSpPr>
        <p:spPr>
          <a:xfrm>
            <a:off x="8968333" y="5664708"/>
            <a:ext cx="2540" cy="39370"/>
          </a:xfrm>
          <a:custGeom>
            <a:avLst/>
            <a:gdLst/>
            <a:ahLst/>
            <a:cxnLst/>
            <a:rect l="l" t="t" r="r" b="b"/>
            <a:pathLst>
              <a:path w="2540" h="39370">
                <a:moveTo>
                  <a:pt x="2285" y="388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74" name="object 1474"/>
          <p:cNvSpPr/>
          <p:nvPr/>
        </p:nvSpPr>
        <p:spPr>
          <a:xfrm>
            <a:off x="8992717" y="590550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762" y="2286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75" name="object 1475"/>
          <p:cNvSpPr/>
          <p:nvPr/>
        </p:nvSpPr>
        <p:spPr>
          <a:xfrm>
            <a:off x="8992717" y="5905500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76" name="object 1476"/>
          <p:cNvSpPr/>
          <p:nvPr/>
        </p:nvSpPr>
        <p:spPr>
          <a:xfrm>
            <a:off x="8992717" y="590626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62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77" name="object 1477"/>
          <p:cNvSpPr/>
          <p:nvPr/>
        </p:nvSpPr>
        <p:spPr>
          <a:xfrm>
            <a:off x="8969857" y="5423153"/>
            <a:ext cx="22860" cy="205740"/>
          </a:xfrm>
          <a:custGeom>
            <a:avLst/>
            <a:gdLst/>
            <a:ahLst/>
            <a:cxnLst/>
            <a:rect l="l" t="t" r="r" b="b"/>
            <a:pathLst>
              <a:path w="22859" h="205739">
                <a:moveTo>
                  <a:pt x="22859" y="0"/>
                </a:moveTo>
                <a:lnTo>
                  <a:pt x="0" y="20574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78" name="object 1478"/>
          <p:cNvSpPr/>
          <p:nvPr/>
        </p:nvSpPr>
        <p:spPr>
          <a:xfrm>
            <a:off x="8992717" y="5421629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79" name="object 1479"/>
          <p:cNvSpPr/>
          <p:nvPr/>
        </p:nvSpPr>
        <p:spPr>
          <a:xfrm>
            <a:off x="8992717" y="541934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0"/>
                </a:moveTo>
                <a:lnTo>
                  <a:pt x="0" y="152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80" name="object 1480"/>
          <p:cNvSpPr/>
          <p:nvPr/>
        </p:nvSpPr>
        <p:spPr>
          <a:xfrm>
            <a:off x="8992717" y="5420867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81" name="object 1481"/>
          <p:cNvSpPr/>
          <p:nvPr/>
        </p:nvSpPr>
        <p:spPr>
          <a:xfrm>
            <a:off x="8992717" y="5419344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285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82" name="object 1482"/>
          <p:cNvSpPr/>
          <p:nvPr/>
        </p:nvSpPr>
        <p:spPr>
          <a:xfrm>
            <a:off x="9006433" y="5907785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1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83" name="object 1483"/>
          <p:cNvSpPr/>
          <p:nvPr/>
        </p:nvSpPr>
        <p:spPr>
          <a:xfrm>
            <a:off x="8993479" y="5907785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84" name="object 1484"/>
          <p:cNvSpPr/>
          <p:nvPr/>
        </p:nvSpPr>
        <p:spPr>
          <a:xfrm>
            <a:off x="8993479" y="5907785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85" name="object 1485"/>
          <p:cNvSpPr/>
          <p:nvPr/>
        </p:nvSpPr>
        <p:spPr>
          <a:xfrm>
            <a:off x="8976715" y="5762244"/>
            <a:ext cx="17145" cy="144145"/>
          </a:xfrm>
          <a:custGeom>
            <a:avLst/>
            <a:gdLst/>
            <a:ahLst/>
            <a:cxnLst/>
            <a:rect l="l" t="t" r="r" b="b"/>
            <a:pathLst>
              <a:path w="17145" h="144145">
                <a:moveTo>
                  <a:pt x="16764" y="144017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86" name="object 1486"/>
          <p:cNvSpPr/>
          <p:nvPr/>
        </p:nvSpPr>
        <p:spPr>
          <a:xfrm>
            <a:off x="8976715" y="5762244"/>
            <a:ext cx="16510" cy="143510"/>
          </a:xfrm>
          <a:custGeom>
            <a:avLst/>
            <a:gdLst/>
            <a:ahLst/>
            <a:cxnLst/>
            <a:rect l="l" t="t" r="r" b="b"/>
            <a:pathLst>
              <a:path w="16509" h="143510">
                <a:moveTo>
                  <a:pt x="0" y="0"/>
                </a:moveTo>
                <a:lnTo>
                  <a:pt x="16001" y="14325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87" name="object 1487"/>
          <p:cNvSpPr/>
          <p:nvPr/>
        </p:nvSpPr>
        <p:spPr>
          <a:xfrm>
            <a:off x="8993479" y="5419344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0" y="0"/>
                </a:moveTo>
                <a:lnTo>
                  <a:pt x="10668" y="76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88" name="object 1488"/>
          <p:cNvSpPr/>
          <p:nvPr/>
        </p:nvSpPr>
        <p:spPr>
          <a:xfrm>
            <a:off x="8968333" y="5628894"/>
            <a:ext cx="1905" cy="36195"/>
          </a:xfrm>
          <a:custGeom>
            <a:avLst/>
            <a:gdLst/>
            <a:ahLst/>
            <a:cxnLst/>
            <a:rect l="l" t="t" r="r" b="b"/>
            <a:pathLst>
              <a:path w="1904" h="36195">
                <a:moveTo>
                  <a:pt x="0" y="35813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89" name="object 1489"/>
          <p:cNvSpPr/>
          <p:nvPr/>
        </p:nvSpPr>
        <p:spPr>
          <a:xfrm>
            <a:off x="8970619" y="5703570"/>
            <a:ext cx="6350" cy="59055"/>
          </a:xfrm>
          <a:custGeom>
            <a:avLst/>
            <a:gdLst/>
            <a:ahLst/>
            <a:cxnLst/>
            <a:rect l="l" t="t" r="r" b="b"/>
            <a:pathLst>
              <a:path w="6350" h="59054">
                <a:moveTo>
                  <a:pt x="0" y="0"/>
                </a:moveTo>
                <a:lnTo>
                  <a:pt x="6096" y="5867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90" name="object 1490"/>
          <p:cNvSpPr/>
          <p:nvPr/>
        </p:nvSpPr>
        <p:spPr>
          <a:xfrm>
            <a:off x="9007195" y="5663184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4191" y="1524"/>
                </a:moveTo>
                <a:lnTo>
                  <a:pt x="4191" y="1524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91" name="object 1491"/>
          <p:cNvSpPr/>
          <p:nvPr/>
        </p:nvSpPr>
        <p:spPr>
          <a:xfrm>
            <a:off x="8975953" y="5667755"/>
            <a:ext cx="1905" cy="55244"/>
          </a:xfrm>
          <a:custGeom>
            <a:avLst/>
            <a:gdLst/>
            <a:ahLst/>
            <a:cxnLst/>
            <a:rect l="l" t="t" r="r" b="b"/>
            <a:pathLst>
              <a:path w="1904" h="55245">
                <a:moveTo>
                  <a:pt x="0" y="0"/>
                </a:moveTo>
                <a:lnTo>
                  <a:pt x="1524" y="54864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92" name="object 1492"/>
          <p:cNvSpPr/>
          <p:nvPr/>
        </p:nvSpPr>
        <p:spPr>
          <a:xfrm>
            <a:off x="8995003" y="542010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93" name="object 1493"/>
          <p:cNvSpPr/>
          <p:nvPr/>
        </p:nvSpPr>
        <p:spPr>
          <a:xfrm>
            <a:off x="8994241" y="5420105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286"/>
                </a:moveTo>
                <a:lnTo>
                  <a:pt x="76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94" name="object 1494"/>
          <p:cNvSpPr/>
          <p:nvPr/>
        </p:nvSpPr>
        <p:spPr>
          <a:xfrm>
            <a:off x="8995765" y="5907023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4" h="1270">
                <a:moveTo>
                  <a:pt x="0" y="762"/>
                </a:moveTo>
                <a:lnTo>
                  <a:pt x="1295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95" name="object 1495"/>
          <p:cNvSpPr/>
          <p:nvPr/>
        </p:nvSpPr>
        <p:spPr>
          <a:xfrm>
            <a:off x="8978239" y="5663184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2819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96" name="object 1496"/>
          <p:cNvSpPr/>
          <p:nvPr/>
        </p:nvSpPr>
        <p:spPr>
          <a:xfrm>
            <a:off x="8977096" y="56589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1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97" name="object 1497"/>
          <p:cNvSpPr/>
          <p:nvPr/>
        </p:nvSpPr>
        <p:spPr>
          <a:xfrm>
            <a:off x="8995765" y="5907785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98" name="object 1498"/>
          <p:cNvSpPr/>
          <p:nvPr/>
        </p:nvSpPr>
        <p:spPr>
          <a:xfrm>
            <a:off x="8975953" y="5604509"/>
            <a:ext cx="1905" cy="58419"/>
          </a:xfrm>
          <a:custGeom>
            <a:avLst/>
            <a:gdLst/>
            <a:ahLst/>
            <a:cxnLst/>
            <a:rect l="l" t="t" r="r" b="b"/>
            <a:pathLst>
              <a:path w="1904" h="58420">
                <a:moveTo>
                  <a:pt x="1524" y="0"/>
                </a:moveTo>
                <a:lnTo>
                  <a:pt x="0" y="5791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99" name="object 1499"/>
          <p:cNvSpPr/>
          <p:nvPr/>
        </p:nvSpPr>
        <p:spPr>
          <a:xfrm>
            <a:off x="9009481" y="5909309"/>
            <a:ext cx="391795" cy="0"/>
          </a:xfrm>
          <a:custGeom>
            <a:avLst/>
            <a:gdLst/>
            <a:ahLst/>
            <a:cxnLst/>
            <a:rect l="l" t="t" r="r" b="b"/>
            <a:pathLst>
              <a:path w="391795" h="0">
                <a:moveTo>
                  <a:pt x="0" y="0"/>
                </a:moveTo>
                <a:lnTo>
                  <a:pt x="391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00" name="object 1500"/>
          <p:cNvSpPr/>
          <p:nvPr/>
        </p:nvSpPr>
        <p:spPr>
          <a:xfrm>
            <a:off x="9011005" y="5418582"/>
            <a:ext cx="390525" cy="1270"/>
          </a:xfrm>
          <a:custGeom>
            <a:avLst/>
            <a:gdLst/>
            <a:ahLst/>
            <a:cxnLst/>
            <a:rect l="l" t="t" r="r" b="b"/>
            <a:pathLst>
              <a:path w="390525" h="1270">
                <a:moveTo>
                  <a:pt x="390144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01" name="object 1501"/>
          <p:cNvSpPr/>
          <p:nvPr/>
        </p:nvSpPr>
        <p:spPr>
          <a:xfrm>
            <a:off x="9009481" y="541858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24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02" name="object 1502"/>
          <p:cNvSpPr/>
          <p:nvPr/>
        </p:nvSpPr>
        <p:spPr>
          <a:xfrm>
            <a:off x="8975953" y="5421629"/>
            <a:ext cx="17145" cy="152400"/>
          </a:xfrm>
          <a:custGeom>
            <a:avLst/>
            <a:gdLst/>
            <a:ahLst/>
            <a:cxnLst/>
            <a:rect l="l" t="t" r="r" b="b"/>
            <a:pathLst>
              <a:path w="17145" h="152400">
                <a:moveTo>
                  <a:pt x="0" y="152400"/>
                </a:moveTo>
                <a:lnTo>
                  <a:pt x="1676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03" name="object 1503"/>
          <p:cNvSpPr/>
          <p:nvPr/>
        </p:nvSpPr>
        <p:spPr>
          <a:xfrm>
            <a:off x="8969857" y="5574029"/>
            <a:ext cx="6350" cy="55244"/>
          </a:xfrm>
          <a:custGeom>
            <a:avLst/>
            <a:gdLst/>
            <a:ahLst/>
            <a:cxnLst/>
            <a:rect l="l" t="t" r="r" b="b"/>
            <a:pathLst>
              <a:path w="6350" h="55245">
                <a:moveTo>
                  <a:pt x="0" y="54864"/>
                </a:moveTo>
                <a:lnTo>
                  <a:pt x="609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04" name="object 1504"/>
          <p:cNvSpPr/>
          <p:nvPr/>
        </p:nvSpPr>
        <p:spPr>
          <a:xfrm>
            <a:off x="8992717" y="5903976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05" name="object 1505"/>
          <p:cNvSpPr/>
          <p:nvPr/>
        </p:nvSpPr>
        <p:spPr>
          <a:xfrm>
            <a:off x="8970619" y="5703570"/>
            <a:ext cx="22225" cy="200660"/>
          </a:xfrm>
          <a:custGeom>
            <a:avLst/>
            <a:gdLst/>
            <a:ahLst/>
            <a:cxnLst/>
            <a:rect l="l" t="t" r="r" b="b"/>
            <a:pathLst>
              <a:path w="22225" h="200660">
                <a:moveTo>
                  <a:pt x="0" y="0"/>
                </a:moveTo>
                <a:lnTo>
                  <a:pt x="22098" y="20040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06" name="object 1506"/>
          <p:cNvSpPr/>
          <p:nvPr/>
        </p:nvSpPr>
        <p:spPr>
          <a:xfrm>
            <a:off x="8975953" y="5420867"/>
            <a:ext cx="17780" cy="153670"/>
          </a:xfrm>
          <a:custGeom>
            <a:avLst/>
            <a:gdLst/>
            <a:ahLst/>
            <a:cxnLst/>
            <a:rect l="l" t="t" r="r" b="b"/>
            <a:pathLst>
              <a:path w="17779" h="153670">
                <a:moveTo>
                  <a:pt x="0" y="153162"/>
                </a:moveTo>
                <a:lnTo>
                  <a:pt x="1752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07" name="object 1507"/>
          <p:cNvSpPr/>
          <p:nvPr/>
        </p:nvSpPr>
        <p:spPr>
          <a:xfrm>
            <a:off x="6453352" y="5408295"/>
            <a:ext cx="1314450" cy="1879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8" name="object 1508"/>
          <p:cNvSpPr/>
          <p:nvPr/>
        </p:nvSpPr>
        <p:spPr>
          <a:xfrm>
            <a:off x="6093307" y="728243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762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09" name="object 1509"/>
          <p:cNvSpPr/>
          <p:nvPr/>
        </p:nvSpPr>
        <p:spPr>
          <a:xfrm>
            <a:off x="4941925" y="6997445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10" name="object 1510"/>
          <p:cNvSpPr/>
          <p:nvPr/>
        </p:nvSpPr>
        <p:spPr>
          <a:xfrm>
            <a:off x="4942687" y="6997445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11" name="object 1511"/>
          <p:cNvSpPr/>
          <p:nvPr/>
        </p:nvSpPr>
        <p:spPr>
          <a:xfrm>
            <a:off x="6093307" y="699744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0"/>
                </a:moveTo>
                <a:lnTo>
                  <a:pt x="0" y="76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12" name="object 1512"/>
          <p:cNvSpPr/>
          <p:nvPr/>
        </p:nvSpPr>
        <p:spPr>
          <a:xfrm>
            <a:off x="4944211" y="7283195"/>
            <a:ext cx="1148715" cy="0"/>
          </a:xfrm>
          <a:custGeom>
            <a:avLst/>
            <a:gdLst/>
            <a:ahLst/>
            <a:cxnLst/>
            <a:rect l="l" t="t" r="r" b="b"/>
            <a:pathLst>
              <a:path w="1148714" h="0">
                <a:moveTo>
                  <a:pt x="0" y="0"/>
                </a:moveTo>
                <a:lnTo>
                  <a:pt x="114833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13" name="object 1513"/>
          <p:cNvSpPr/>
          <p:nvPr/>
        </p:nvSpPr>
        <p:spPr>
          <a:xfrm>
            <a:off x="6092545" y="728243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762"/>
                </a:moveTo>
                <a:lnTo>
                  <a:pt x="76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14" name="object 1514"/>
          <p:cNvSpPr/>
          <p:nvPr/>
        </p:nvSpPr>
        <p:spPr>
          <a:xfrm>
            <a:off x="6093307" y="728090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524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15" name="object 1515"/>
          <p:cNvSpPr/>
          <p:nvPr/>
        </p:nvSpPr>
        <p:spPr>
          <a:xfrm>
            <a:off x="6094069" y="6998969"/>
            <a:ext cx="0" cy="281940"/>
          </a:xfrm>
          <a:custGeom>
            <a:avLst/>
            <a:gdLst/>
            <a:ahLst/>
            <a:cxnLst/>
            <a:rect l="l" t="t" r="r" b="b"/>
            <a:pathLst>
              <a:path w="0" h="281940">
                <a:moveTo>
                  <a:pt x="0" y="28193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16" name="object 1516"/>
          <p:cNvSpPr/>
          <p:nvPr/>
        </p:nvSpPr>
        <p:spPr>
          <a:xfrm>
            <a:off x="4944211" y="6997445"/>
            <a:ext cx="1148715" cy="0"/>
          </a:xfrm>
          <a:custGeom>
            <a:avLst/>
            <a:gdLst/>
            <a:ahLst/>
            <a:cxnLst/>
            <a:rect l="l" t="t" r="r" b="b"/>
            <a:pathLst>
              <a:path w="1148714" h="0">
                <a:moveTo>
                  <a:pt x="114833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17" name="object 1517"/>
          <p:cNvSpPr/>
          <p:nvPr/>
        </p:nvSpPr>
        <p:spPr>
          <a:xfrm>
            <a:off x="6093307" y="6998207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762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18" name="object 1518"/>
          <p:cNvSpPr/>
          <p:nvPr/>
        </p:nvSpPr>
        <p:spPr>
          <a:xfrm>
            <a:off x="6092545" y="699744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76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19" name="object 1519"/>
          <p:cNvSpPr/>
          <p:nvPr/>
        </p:nvSpPr>
        <p:spPr>
          <a:xfrm>
            <a:off x="6092545" y="728319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761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20" name="object 1520"/>
          <p:cNvSpPr/>
          <p:nvPr/>
        </p:nvSpPr>
        <p:spPr>
          <a:xfrm>
            <a:off x="4942687" y="699668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24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21" name="object 1521"/>
          <p:cNvSpPr/>
          <p:nvPr/>
        </p:nvSpPr>
        <p:spPr>
          <a:xfrm>
            <a:off x="4942687" y="728243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524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22" name="object 1522"/>
          <p:cNvSpPr/>
          <p:nvPr/>
        </p:nvSpPr>
        <p:spPr>
          <a:xfrm>
            <a:off x="4942687" y="699744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24" y="0"/>
                </a:moveTo>
                <a:lnTo>
                  <a:pt x="0" y="76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23" name="object 1523"/>
          <p:cNvSpPr/>
          <p:nvPr/>
        </p:nvSpPr>
        <p:spPr>
          <a:xfrm>
            <a:off x="4944211" y="7283957"/>
            <a:ext cx="1148715" cy="0"/>
          </a:xfrm>
          <a:custGeom>
            <a:avLst/>
            <a:gdLst/>
            <a:ahLst/>
            <a:cxnLst/>
            <a:rect l="l" t="t" r="r" b="b"/>
            <a:pathLst>
              <a:path w="1148714" h="0">
                <a:moveTo>
                  <a:pt x="0" y="0"/>
                </a:moveTo>
                <a:lnTo>
                  <a:pt x="114833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24" name="object 1524"/>
          <p:cNvSpPr/>
          <p:nvPr/>
        </p:nvSpPr>
        <p:spPr>
          <a:xfrm>
            <a:off x="4944211" y="699668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25" name="object 1525"/>
          <p:cNvSpPr/>
          <p:nvPr/>
        </p:nvSpPr>
        <p:spPr>
          <a:xfrm>
            <a:off x="4944211" y="6996683"/>
            <a:ext cx="1148715" cy="0"/>
          </a:xfrm>
          <a:custGeom>
            <a:avLst/>
            <a:gdLst/>
            <a:ahLst/>
            <a:cxnLst/>
            <a:rect l="l" t="t" r="r" b="b"/>
            <a:pathLst>
              <a:path w="1148714" h="0">
                <a:moveTo>
                  <a:pt x="114833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26" name="object 1526"/>
          <p:cNvSpPr/>
          <p:nvPr/>
        </p:nvSpPr>
        <p:spPr>
          <a:xfrm>
            <a:off x="6092545" y="7283195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27" name="object 1527"/>
          <p:cNvSpPr/>
          <p:nvPr/>
        </p:nvSpPr>
        <p:spPr>
          <a:xfrm>
            <a:off x="6094069" y="6998969"/>
            <a:ext cx="0" cy="281940"/>
          </a:xfrm>
          <a:custGeom>
            <a:avLst/>
            <a:gdLst/>
            <a:ahLst/>
            <a:cxnLst/>
            <a:rect l="l" t="t" r="r" b="b"/>
            <a:pathLst>
              <a:path w="0" h="281940">
                <a:moveTo>
                  <a:pt x="0" y="28193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28" name="object 1528"/>
          <p:cNvSpPr/>
          <p:nvPr/>
        </p:nvSpPr>
        <p:spPr>
          <a:xfrm>
            <a:off x="4941925" y="7280909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762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29" name="object 1529"/>
          <p:cNvSpPr/>
          <p:nvPr/>
        </p:nvSpPr>
        <p:spPr>
          <a:xfrm>
            <a:off x="4941925" y="728090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30" name="object 1530"/>
          <p:cNvSpPr/>
          <p:nvPr/>
        </p:nvSpPr>
        <p:spPr>
          <a:xfrm>
            <a:off x="4941925" y="7280909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10" y="0"/>
                </a:moveTo>
                <a:lnTo>
                  <a:pt x="457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31" name="object 1531"/>
          <p:cNvSpPr/>
          <p:nvPr/>
        </p:nvSpPr>
        <p:spPr>
          <a:xfrm>
            <a:off x="4943068" y="6998207"/>
            <a:ext cx="0" cy="285750"/>
          </a:xfrm>
          <a:custGeom>
            <a:avLst/>
            <a:gdLst/>
            <a:ahLst/>
            <a:cxnLst/>
            <a:rect l="l" t="t" r="r" b="b"/>
            <a:pathLst>
              <a:path w="0"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1066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32" name="object 1532"/>
          <p:cNvSpPr/>
          <p:nvPr/>
        </p:nvSpPr>
        <p:spPr>
          <a:xfrm>
            <a:off x="6092545" y="699668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33" name="object 1533"/>
          <p:cNvSpPr/>
          <p:nvPr/>
        </p:nvSpPr>
        <p:spPr>
          <a:xfrm>
            <a:off x="4941925" y="6998969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10" y="0"/>
                </a:moveTo>
                <a:lnTo>
                  <a:pt x="457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34" name="object 1534"/>
          <p:cNvSpPr/>
          <p:nvPr/>
        </p:nvSpPr>
        <p:spPr>
          <a:xfrm>
            <a:off x="4942687" y="728243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35" name="object 1535"/>
          <p:cNvSpPr/>
          <p:nvPr/>
        </p:nvSpPr>
        <p:spPr>
          <a:xfrm>
            <a:off x="4942687" y="728319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524" y="76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36" name="object 1536"/>
          <p:cNvSpPr/>
          <p:nvPr/>
        </p:nvSpPr>
        <p:spPr>
          <a:xfrm>
            <a:off x="5079847" y="7120890"/>
            <a:ext cx="860425" cy="0"/>
          </a:xfrm>
          <a:custGeom>
            <a:avLst/>
            <a:gdLst/>
            <a:ahLst/>
            <a:cxnLst/>
            <a:rect l="l" t="t" r="r" b="b"/>
            <a:pathLst>
              <a:path w="860425" h="0">
                <a:moveTo>
                  <a:pt x="86029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37" name="object 1537"/>
          <p:cNvSpPr/>
          <p:nvPr/>
        </p:nvSpPr>
        <p:spPr>
          <a:xfrm>
            <a:off x="5940145" y="7120890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38" name="object 1538"/>
          <p:cNvSpPr/>
          <p:nvPr/>
        </p:nvSpPr>
        <p:spPr>
          <a:xfrm>
            <a:off x="5231485" y="7173468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 h="0">
                <a:moveTo>
                  <a:pt x="0" y="0"/>
                </a:moveTo>
                <a:lnTo>
                  <a:pt x="55854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39" name="object 1539"/>
          <p:cNvSpPr/>
          <p:nvPr/>
        </p:nvSpPr>
        <p:spPr>
          <a:xfrm>
            <a:off x="5790031" y="7168133"/>
            <a:ext cx="20955" cy="5715"/>
          </a:xfrm>
          <a:custGeom>
            <a:avLst/>
            <a:gdLst/>
            <a:ahLst/>
            <a:cxnLst/>
            <a:rect l="l" t="t" r="r" b="b"/>
            <a:pathLst>
              <a:path w="20954" h="5715">
                <a:moveTo>
                  <a:pt x="0" y="5334"/>
                </a:moveTo>
                <a:lnTo>
                  <a:pt x="2057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40" name="object 1540"/>
          <p:cNvSpPr/>
          <p:nvPr/>
        </p:nvSpPr>
        <p:spPr>
          <a:xfrm>
            <a:off x="5155285" y="7152893"/>
            <a:ext cx="54610" cy="15240"/>
          </a:xfrm>
          <a:custGeom>
            <a:avLst/>
            <a:gdLst/>
            <a:ahLst/>
            <a:cxnLst/>
            <a:rect l="l" t="t" r="r" b="b"/>
            <a:pathLst>
              <a:path w="54610" h="15240">
                <a:moveTo>
                  <a:pt x="0" y="0"/>
                </a:moveTo>
                <a:lnTo>
                  <a:pt x="54101" y="15239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41" name="object 1541"/>
          <p:cNvSpPr/>
          <p:nvPr/>
        </p:nvSpPr>
        <p:spPr>
          <a:xfrm>
            <a:off x="5099659" y="7137654"/>
            <a:ext cx="55880" cy="15240"/>
          </a:xfrm>
          <a:custGeom>
            <a:avLst/>
            <a:gdLst/>
            <a:ahLst/>
            <a:cxnLst/>
            <a:rect l="l" t="t" r="r" b="b"/>
            <a:pathLst>
              <a:path w="55879" h="15240">
                <a:moveTo>
                  <a:pt x="0" y="0"/>
                </a:moveTo>
                <a:lnTo>
                  <a:pt x="55625" y="1524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42" name="object 1542"/>
          <p:cNvSpPr/>
          <p:nvPr/>
        </p:nvSpPr>
        <p:spPr>
          <a:xfrm>
            <a:off x="5919571" y="7137654"/>
            <a:ext cx="2540" cy="0"/>
          </a:xfrm>
          <a:custGeom>
            <a:avLst/>
            <a:gdLst/>
            <a:ahLst/>
            <a:cxnLst/>
            <a:rect l="l" t="t" r="r" b="b"/>
            <a:pathLst>
              <a:path w="2539" h="0">
                <a:moveTo>
                  <a:pt x="1143" y="-4190"/>
                </a:moveTo>
                <a:lnTo>
                  <a:pt x="1143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43" name="object 1543"/>
          <p:cNvSpPr/>
          <p:nvPr/>
        </p:nvSpPr>
        <p:spPr>
          <a:xfrm>
            <a:off x="5919571" y="7133081"/>
            <a:ext cx="20320" cy="5080"/>
          </a:xfrm>
          <a:custGeom>
            <a:avLst/>
            <a:gdLst/>
            <a:ahLst/>
            <a:cxnLst/>
            <a:rect l="l" t="t" r="r" b="b"/>
            <a:pathLst>
              <a:path w="20320" h="5079">
                <a:moveTo>
                  <a:pt x="0" y="4572"/>
                </a:moveTo>
                <a:lnTo>
                  <a:pt x="1981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44" name="object 1544"/>
          <p:cNvSpPr/>
          <p:nvPr/>
        </p:nvSpPr>
        <p:spPr>
          <a:xfrm>
            <a:off x="5081371" y="7133081"/>
            <a:ext cx="20320" cy="5080"/>
          </a:xfrm>
          <a:custGeom>
            <a:avLst/>
            <a:gdLst/>
            <a:ahLst/>
            <a:cxnLst/>
            <a:rect l="l" t="t" r="r" b="b"/>
            <a:pathLst>
              <a:path w="20320" h="5079">
                <a:moveTo>
                  <a:pt x="0" y="0"/>
                </a:moveTo>
                <a:lnTo>
                  <a:pt x="19812" y="457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45" name="object 1545"/>
          <p:cNvSpPr/>
          <p:nvPr/>
        </p:nvSpPr>
        <p:spPr>
          <a:xfrm>
            <a:off x="5099659" y="7137654"/>
            <a:ext cx="1905" cy="0"/>
          </a:xfrm>
          <a:custGeom>
            <a:avLst/>
            <a:gdLst/>
            <a:ahLst/>
            <a:cxnLst/>
            <a:rect l="l" t="t" r="r" b="b"/>
            <a:pathLst>
              <a:path w="1904" h="0">
                <a:moveTo>
                  <a:pt x="762" y="-4190"/>
                </a:moveTo>
                <a:lnTo>
                  <a:pt x="762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46" name="object 1546"/>
          <p:cNvSpPr/>
          <p:nvPr/>
        </p:nvSpPr>
        <p:spPr>
          <a:xfrm>
            <a:off x="5209387" y="7168133"/>
            <a:ext cx="22225" cy="5715"/>
          </a:xfrm>
          <a:custGeom>
            <a:avLst/>
            <a:gdLst/>
            <a:ahLst/>
            <a:cxnLst/>
            <a:rect l="l" t="t" r="r" b="b"/>
            <a:pathLst>
              <a:path w="22225" h="5715">
                <a:moveTo>
                  <a:pt x="0" y="0"/>
                </a:moveTo>
                <a:lnTo>
                  <a:pt x="22098" y="533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47" name="object 1547"/>
          <p:cNvSpPr/>
          <p:nvPr/>
        </p:nvSpPr>
        <p:spPr>
          <a:xfrm>
            <a:off x="5865469" y="7137654"/>
            <a:ext cx="56515" cy="15240"/>
          </a:xfrm>
          <a:custGeom>
            <a:avLst/>
            <a:gdLst/>
            <a:ahLst/>
            <a:cxnLst/>
            <a:rect l="l" t="t" r="r" b="b"/>
            <a:pathLst>
              <a:path w="56514" h="15240">
                <a:moveTo>
                  <a:pt x="0" y="15240"/>
                </a:moveTo>
                <a:lnTo>
                  <a:pt x="56387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48" name="object 1548"/>
          <p:cNvSpPr/>
          <p:nvPr/>
        </p:nvSpPr>
        <p:spPr>
          <a:xfrm>
            <a:off x="5810605" y="7152893"/>
            <a:ext cx="55244" cy="15240"/>
          </a:xfrm>
          <a:custGeom>
            <a:avLst/>
            <a:gdLst/>
            <a:ahLst/>
            <a:cxnLst/>
            <a:rect l="l" t="t" r="r" b="b"/>
            <a:pathLst>
              <a:path w="55245" h="15240">
                <a:moveTo>
                  <a:pt x="0" y="15239"/>
                </a:moveTo>
                <a:lnTo>
                  <a:pt x="54863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49" name="object 1549"/>
          <p:cNvSpPr/>
          <p:nvPr/>
        </p:nvSpPr>
        <p:spPr>
          <a:xfrm>
            <a:off x="5079847" y="7120890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50" name="object 1550"/>
          <p:cNvSpPr/>
          <p:nvPr/>
        </p:nvSpPr>
        <p:spPr>
          <a:xfrm>
            <a:off x="5081371" y="7131557"/>
            <a:ext cx="858519" cy="0"/>
          </a:xfrm>
          <a:custGeom>
            <a:avLst/>
            <a:gdLst/>
            <a:ahLst/>
            <a:cxnLst/>
            <a:rect l="l" t="t" r="r" b="b"/>
            <a:pathLst>
              <a:path w="858520" h="0">
                <a:moveTo>
                  <a:pt x="85801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51" name="object 1551"/>
          <p:cNvSpPr/>
          <p:nvPr/>
        </p:nvSpPr>
        <p:spPr>
          <a:xfrm>
            <a:off x="5081371" y="7122414"/>
            <a:ext cx="858519" cy="0"/>
          </a:xfrm>
          <a:custGeom>
            <a:avLst/>
            <a:gdLst/>
            <a:ahLst/>
            <a:cxnLst/>
            <a:rect l="l" t="t" r="r" b="b"/>
            <a:pathLst>
              <a:path w="858520" h="0">
                <a:moveTo>
                  <a:pt x="85801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52" name="object 1552"/>
          <p:cNvSpPr/>
          <p:nvPr/>
        </p:nvSpPr>
        <p:spPr>
          <a:xfrm>
            <a:off x="5081371" y="7120890"/>
            <a:ext cx="858519" cy="0"/>
          </a:xfrm>
          <a:custGeom>
            <a:avLst/>
            <a:gdLst/>
            <a:ahLst/>
            <a:cxnLst/>
            <a:rect l="l" t="t" r="r" b="b"/>
            <a:pathLst>
              <a:path w="858520" h="0">
                <a:moveTo>
                  <a:pt x="0" y="0"/>
                </a:moveTo>
                <a:lnTo>
                  <a:pt x="85801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53" name="object 1553"/>
          <p:cNvSpPr/>
          <p:nvPr/>
        </p:nvSpPr>
        <p:spPr>
          <a:xfrm>
            <a:off x="5081371" y="7133081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0" y="0"/>
                </a:moveTo>
                <a:lnTo>
                  <a:pt x="18287" y="457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54" name="object 1554"/>
          <p:cNvSpPr/>
          <p:nvPr/>
        </p:nvSpPr>
        <p:spPr>
          <a:xfrm>
            <a:off x="5921857" y="7133081"/>
            <a:ext cx="17780" cy="5080"/>
          </a:xfrm>
          <a:custGeom>
            <a:avLst/>
            <a:gdLst/>
            <a:ahLst/>
            <a:cxnLst/>
            <a:rect l="l" t="t" r="r" b="b"/>
            <a:pathLst>
              <a:path w="17779" h="5079">
                <a:moveTo>
                  <a:pt x="0" y="4572"/>
                </a:moveTo>
                <a:lnTo>
                  <a:pt x="1752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55" name="object 1555"/>
          <p:cNvSpPr/>
          <p:nvPr/>
        </p:nvSpPr>
        <p:spPr>
          <a:xfrm>
            <a:off x="5933287" y="7133081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56" name="object 1556"/>
          <p:cNvSpPr/>
          <p:nvPr/>
        </p:nvSpPr>
        <p:spPr>
          <a:xfrm>
            <a:off x="5081371" y="7133081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0" y="0"/>
                </a:moveTo>
                <a:lnTo>
                  <a:pt x="5334" y="76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57" name="object 1557"/>
          <p:cNvSpPr/>
          <p:nvPr/>
        </p:nvSpPr>
        <p:spPr>
          <a:xfrm>
            <a:off x="5081371" y="7133081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58" name="object 1558"/>
          <p:cNvSpPr/>
          <p:nvPr/>
        </p:nvSpPr>
        <p:spPr>
          <a:xfrm>
            <a:off x="5079085" y="7131557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286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59" name="object 1559"/>
          <p:cNvSpPr/>
          <p:nvPr/>
        </p:nvSpPr>
        <p:spPr>
          <a:xfrm>
            <a:off x="5079085" y="713003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60" name="object 1560"/>
          <p:cNvSpPr/>
          <p:nvPr/>
        </p:nvSpPr>
        <p:spPr>
          <a:xfrm>
            <a:off x="5081371" y="7131557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61" name="object 1561"/>
          <p:cNvSpPr/>
          <p:nvPr/>
        </p:nvSpPr>
        <p:spPr>
          <a:xfrm>
            <a:off x="5079847" y="713003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62" name="object 1562"/>
          <p:cNvSpPr/>
          <p:nvPr/>
        </p:nvSpPr>
        <p:spPr>
          <a:xfrm>
            <a:off x="5078323" y="7126985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762" y="457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63" name="object 1563"/>
          <p:cNvSpPr/>
          <p:nvPr/>
        </p:nvSpPr>
        <p:spPr>
          <a:xfrm>
            <a:off x="5078323" y="7122414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0" y="4571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64" name="object 1564"/>
          <p:cNvSpPr/>
          <p:nvPr/>
        </p:nvSpPr>
        <p:spPr>
          <a:xfrm>
            <a:off x="5079085" y="712241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65" name="object 1565"/>
          <p:cNvSpPr/>
          <p:nvPr/>
        </p:nvSpPr>
        <p:spPr>
          <a:xfrm>
            <a:off x="5079085" y="7123938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3047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66" name="object 1566"/>
          <p:cNvSpPr/>
          <p:nvPr/>
        </p:nvSpPr>
        <p:spPr>
          <a:xfrm>
            <a:off x="5079085" y="7126985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762" y="304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67" name="object 1567"/>
          <p:cNvSpPr/>
          <p:nvPr/>
        </p:nvSpPr>
        <p:spPr>
          <a:xfrm>
            <a:off x="5939383" y="7120890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0" y="0"/>
                </a:moveTo>
                <a:lnTo>
                  <a:pt x="2286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68" name="object 1568"/>
          <p:cNvSpPr/>
          <p:nvPr/>
        </p:nvSpPr>
        <p:spPr>
          <a:xfrm>
            <a:off x="5940907" y="712241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524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69" name="object 1569"/>
          <p:cNvSpPr/>
          <p:nvPr/>
        </p:nvSpPr>
        <p:spPr>
          <a:xfrm>
            <a:off x="5939383" y="7120890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70" name="object 1570"/>
          <p:cNvSpPr/>
          <p:nvPr/>
        </p:nvSpPr>
        <p:spPr>
          <a:xfrm>
            <a:off x="5939383" y="712241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524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71" name="object 1571"/>
          <p:cNvSpPr/>
          <p:nvPr/>
        </p:nvSpPr>
        <p:spPr>
          <a:xfrm>
            <a:off x="5940907" y="713003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62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72" name="object 1572"/>
          <p:cNvSpPr/>
          <p:nvPr/>
        </p:nvSpPr>
        <p:spPr>
          <a:xfrm>
            <a:off x="5941669" y="7126985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0" y="4572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73" name="object 1573"/>
          <p:cNvSpPr/>
          <p:nvPr/>
        </p:nvSpPr>
        <p:spPr>
          <a:xfrm>
            <a:off x="5940907" y="7126985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762" y="0"/>
                </a:moveTo>
                <a:lnTo>
                  <a:pt x="0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74" name="object 1574"/>
          <p:cNvSpPr/>
          <p:nvPr/>
        </p:nvSpPr>
        <p:spPr>
          <a:xfrm>
            <a:off x="5940907" y="7123938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762" y="304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75" name="object 1575"/>
          <p:cNvSpPr/>
          <p:nvPr/>
        </p:nvSpPr>
        <p:spPr>
          <a:xfrm>
            <a:off x="5941669" y="7122414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762" y="457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76" name="object 1576"/>
          <p:cNvSpPr/>
          <p:nvPr/>
        </p:nvSpPr>
        <p:spPr>
          <a:xfrm>
            <a:off x="5939383" y="7131557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286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77" name="object 1577"/>
          <p:cNvSpPr/>
          <p:nvPr/>
        </p:nvSpPr>
        <p:spPr>
          <a:xfrm>
            <a:off x="5934049" y="7133081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0" y="762"/>
                </a:moveTo>
                <a:lnTo>
                  <a:pt x="533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78" name="object 1578"/>
          <p:cNvSpPr/>
          <p:nvPr/>
        </p:nvSpPr>
        <p:spPr>
          <a:xfrm>
            <a:off x="5939383" y="7131557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79" name="object 1579"/>
          <p:cNvSpPr/>
          <p:nvPr/>
        </p:nvSpPr>
        <p:spPr>
          <a:xfrm>
            <a:off x="5939383" y="713003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80" name="object 1580"/>
          <p:cNvSpPr/>
          <p:nvPr/>
        </p:nvSpPr>
        <p:spPr>
          <a:xfrm>
            <a:off x="5079085" y="7120890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0" y="1524"/>
                </a:moveTo>
                <a:lnTo>
                  <a:pt x="228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81" name="object 1581"/>
          <p:cNvSpPr/>
          <p:nvPr/>
        </p:nvSpPr>
        <p:spPr>
          <a:xfrm>
            <a:off x="5081371" y="7120890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82" name="object 1582"/>
          <p:cNvSpPr/>
          <p:nvPr/>
        </p:nvSpPr>
        <p:spPr>
          <a:xfrm>
            <a:off x="5079847" y="712241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24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83" name="object 1583"/>
          <p:cNvSpPr/>
          <p:nvPr/>
        </p:nvSpPr>
        <p:spPr>
          <a:xfrm>
            <a:off x="5298541" y="7219188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11429" y="152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84" name="object 1584"/>
          <p:cNvSpPr/>
          <p:nvPr/>
        </p:nvSpPr>
        <p:spPr>
          <a:xfrm>
            <a:off x="5298541" y="7218426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047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85" name="object 1585"/>
          <p:cNvSpPr/>
          <p:nvPr/>
        </p:nvSpPr>
        <p:spPr>
          <a:xfrm>
            <a:off x="5301589" y="7218426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8382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86" name="object 1586"/>
          <p:cNvSpPr/>
          <p:nvPr/>
        </p:nvSpPr>
        <p:spPr>
          <a:xfrm>
            <a:off x="5309971" y="7219188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 h="0">
                <a:moveTo>
                  <a:pt x="40233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87" name="object 1587"/>
          <p:cNvSpPr/>
          <p:nvPr/>
        </p:nvSpPr>
        <p:spPr>
          <a:xfrm>
            <a:off x="5309971" y="7220711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 h="0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88" name="object 1588"/>
          <p:cNvSpPr/>
          <p:nvPr/>
        </p:nvSpPr>
        <p:spPr>
          <a:xfrm>
            <a:off x="5294731" y="7066026"/>
            <a:ext cx="0" cy="55244"/>
          </a:xfrm>
          <a:custGeom>
            <a:avLst/>
            <a:gdLst/>
            <a:ahLst/>
            <a:cxnLst/>
            <a:rect l="l" t="t" r="r" b="b"/>
            <a:pathLst>
              <a:path w="0" h="55245">
                <a:moveTo>
                  <a:pt x="0" y="5486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89" name="object 1589"/>
          <p:cNvSpPr/>
          <p:nvPr/>
        </p:nvSpPr>
        <p:spPr>
          <a:xfrm>
            <a:off x="5294731" y="7059168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4">
                <a:moveTo>
                  <a:pt x="0" y="6857"/>
                </a:moveTo>
                <a:lnTo>
                  <a:pt x="381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90" name="object 1590"/>
          <p:cNvSpPr/>
          <p:nvPr/>
        </p:nvSpPr>
        <p:spPr>
          <a:xfrm>
            <a:off x="5309971" y="7056881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 h="0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91" name="object 1591"/>
          <p:cNvSpPr/>
          <p:nvPr/>
        </p:nvSpPr>
        <p:spPr>
          <a:xfrm>
            <a:off x="5712307" y="7056881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40">
                <a:moveTo>
                  <a:pt x="0" y="0"/>
                </a:moveTo>
                <a:lnTo>
                  <a:pt x="9143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92" name="object 1592"/>
          <p:cNvSpPr/>
          <p:nvPr/>
        </p:nvSpPr>
        <p:spPr>
          <a:xfrm>
            <a:off x="5724499" y="7173468"/>
            <a:ext cx="0" cy="43180"/>
          </a:xfrm>
          <a:custGeom>
            <a:avLst/>
            <a:gdLst/>
            <a:ahLst/>
            <a:cxnLst/>
            <a:rect l="l" t="t" r="r" b="b"/>
            <a:pathLst>
              <a:path w="0"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93" name="object 1593"/>
          <p:cNvSpPr/>
          <p:nvPr/>
        </p:nvSpPr>
        <p:spPr>
          <a:xfrm>
            <a:off x="5721451" y="721614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94" name="object 1594"/>
          <p:cNvSpPr/>
          <p:nvPr/>
        </p:nvSpPr>
        <p:spPr>
          <a:xfrm>
            <a:off x="5719165" y="7218426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0"/>
                </a:moveTo>
                <a:lnTo>
                  <a:pt x="2286" y="76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95" name="object 1595"/>
          <p:cNvSpPr/>
          <p:nvPr/>
        </p:nvSpPr>
        <p:spPr>
          <a:xfrm>
            <a:off x="5721451" y="7216140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96" name="object 1596"/>
          <p:cNvSpPr/>
          <p:nvPr/>
        </p:nvSpPr>
        <p:spPr>
          <a:xfrm>
            <a:off x="5719165" y="72161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2286" y="0"/>
                </a:moveTo>
                <a:lnTo>
                  <a:pt x="0" y="22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97" name="object 1597"/>
          <p:cNvSpPr/>
          <p:nvPr/>
        </p:nvSpPr>
        <p:spPr>
          <a:xfrm>
            <a:off x="5721451" y="7195566"/>
            <a:ext cx="0" cy="20955"/>
          </a:xfrm>
          <a:custGeom>
            <a:avLst/>
            <a:gdLst/>
            <a:ahLst/>
            <a:cxnLst/>
            <a:rect l="l" t="t" r="r" b="b"/>
            <a:pathLst>
              <a:path w="0" h="20954">
                <a:moveTo>
                  <a:pt x="0" y="0"/>
                </a:moveTo>
                <a:lnTo>
                  <a:pt x="0" y="2057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98" name="object 1598"/>
          <p:cNvSpPr/>
          <p:nvPr/>
        </p:nvSpPr>
        <p:spPr>
          <a:xfrm>
            <a:off x="5712307" y="721918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143" y="0"/>
                </a:moveTo>
                <a:lnTo>
                  <a:pt x="0" y="152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99" name="object 1599"/>
          <p:cNvSpPr/>
          <p:nvPr/>
        </p:nvSpPr>
        <p:spPr>
          <a:xfrm>
            <a:off x="5712307" y="7218426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6857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00" name="object 1600"/>
          <p:cNvSpPr/>
          <p:nvPr/>
        </p:nvSpPr>
        <p:spPr>
          <a:xfrm>
            <a:off x="5721451" y="7059168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4">
                <a:moveTo>
                  <a:pt x="0" y="0"/>
                </a:moveTo>
                <a:lnTo>
                  <a:pt x="3048" y="6857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01" name="object 1601"/>
          <p:cNvSpPr/>
          <p:nvPr/>
        </p:nvSpPr>
        <p:spPr>
          <a:xfrm>
            <a:off x="5724499" y="7066026"/>
            <a:ext cx="0" cy="55244"/>
          </a:xfrm>
          <a:custGeom>
            <a:avLst/>
            <a:gdLst/>
            <a:ahLst/>
            <a:cxnLst/>
            <a:rect l="l" t="t" r="r" b="b"/>
            <a:pathLst>
              <a:path w="0" h="55245">
                <a:moveTo>
                  <a:pt x="0" y="0"/>
                </a:moveTo>
                <a:lnTo>
                  <a:pt x="0" y="5486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02" name="object 1602"/>
          <p:cNvSpPr/>
          <p:nvPr/>
        </p:nvSpPr>
        <p:spPr>
          <a:xfrm>
            <a:off x="5294731" y="7173468"/>
            <a:ext cx="0" cy="43180"/>
          </a:xfrm>
          <a:custGeom>
            <a:avLst/>
            <a:gdLst/>
            <a:ahLst/>
            <a:cxnLst/>
            <a:rect l="l" t="t" r="r" b="b"/>
            <a:pathLst>
              <a:path w="0" h="43179">
                <a:moveTo>
                  <a:pt x="0" y="4267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03" name="object 1603"/>
          <p:cNvSpPr/>
          <p:nvPr/>
        </p:nvSpPr>
        <p:spPr>
          <a:xfrm>
            <a:off x="5294731" y="7216140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3810" y="304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04" name="object 1604"/>
          <p:cNvSpPr/>
          <p:nvPr/>
        </p:nvSpPr>
        <p:spPr>
          <a:xfrm>
            <a:off x="5294731" y="7216140"/>
            <a:ext cx="3810" cy="0"/>
          </a:xfrm>
          <a:custGeom>
            <a:avLst/>
            <a:gdLst/>
            <a:ahLst/>
            <a:cxnLst/>
            <a:rect l="l" t="t" r="r" b="b"/>
            <a:pathLst>
              <a:path w="3810" h="0">
                <a:moveTo>
                  <a:pt x="1905" y="-4190"/>
                </a:moveTo>
                <a:lnTo>
                  <a:pt x="1905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05" name="object 1605"/>
          <p:cNvSpPr/>
          <p:nvPr/>
        </p:nvSpPr>
        <p:spPr>
          <a:xfrm>
            <a:off x="5298541" y="721614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3047" y="228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06" name="object 1606"/>
          <p:cNvSpPr/>
          <p:nvPr/>
        </p:nvSpPr>
        <p:spPr>
          <a:xfrm>
            <a:off x="5298541" y="7056881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40">
                <a:moveTo>
                  <a:pt x="0" y="2286"/>
                </a:moveTo>
                <a:lnTo>
                  <a:pt x="1142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07" name="object 1607"/>
          <p:cNvSpPr/>
          <p:nvPr/>
        </p:nvSpPr>
        <p:spPr>
          <a:xfrm>
            <a:off x="5518759" y="7173468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761"/>
                </a:moveTo>
                <a:lnTo>
                  <a:pt x="228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08" name="object 1608"/>
          <p:cNvSpPr/>
          <p:nvPr/>
        </p:nvSpPr>
        <p:spPr>
          <a:xfrm>
            <a:off x="5509615" y="7175754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762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09" name="object 1609"/>
          <p:cNvSpPr/>
          <p:nvPr/>
        </p:nvSpPr>
        <p:spPr>
          <a:xfrm>
            <a:off x="5514187" y="7174230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1524"/>
                </a:moveTo>
                <a:lnTo>
                  <a:pt x="457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10" name="object 1610"/>
          <p:cNvSpPr/>
          <p:nvPr/>
        </p:nvSpPr>
        <p:spPr>
          <a:xfrm>
            <a:off x="5499709" y="7174230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0"/>
                </a:moveTo>
                <a:lnTo>
                  <a:pt x="4572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11" name="object 1611"/>
          <p:cNvSpPr/>
          <p:nvPr/>
        </p:nvSpPr>
        <p:spPr>
          <a:xfrm>
            <a:off x="5504281" y="7175754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0" y="0"/>
                </a:moveTo>
                <a:lnTo>
                  <a:pt x="5333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12" name="object 1612"/>
          <p:cNvSpPr/>
          <p:nvPr/>
        </p:nvSpPr>
        <p:spPr>
          <a:xfrm>
            <a:off x="5497423" y="7173468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0"/>
                </a:moveTo>
                <a:lnTo>
                  <a:pt x="2286" y="76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13" name="object 1613"/>
          <p:cNvSpPr/>
          <p:nvPr/>
        </p:nvSpPr>
        <p:spPr>
          <a:xfrm>
            <a:off x="5823559" y="6493764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762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14" name="object 1614"/>
          <p:cNvSpPr/>
          <p:nvPr/>
        </p:nvSpPr>
        <p:spPr>
          <a:xfrm>
            <a:off x="5823178" y="6066282"/>
            <a:ext cx="0" cy="431800"/>
          </a:xfrm>
          <a:custGeom>
            <a:avLst/>
            <a:gdLst/>
            <a:ahLst/>
            <a:cxnLst/>
            <a:rect l="l" t="t" r="r" b="b"/>
            <a:pathLst>
              <a:path w="0"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1066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15" name="object 1615"/>
          <p:cNvSpPr/>
          <p:nvPr/>
        </p:nvSpPr>
        <p:spPr>
          <a:xfrm>
            <a:off x="5212435" y="6495288"/>
            <a:ext cx="611505" cy="0"/>
          </a:xfrm>
          <a:custGeom>
            <a:avLst/>
            <a:gdLst/>
            <a:ahLst/>
            <a:cxnLst/>
            <a:rect l="l" t="t" r="r" b="b"/>
            <a:pathLst>
              <a:path w="611504" h="0">
                <a:moveTo>
                  <a:pt x="61112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16" name="object 1616"/>
          <p:cNvSpPr/>
          <p:nvPr/>
        </p:nvSpPr>
        <p:spPr>
          <a:xfrm>
            <a:off x="5212435" y="6494526"/>
            <a:ext cx="611505" cy="0"/>
          </a:xfrm>
          <a:custGeom>
            <a:avLst/>
            <a:gdLst/>
            <a:ahLst/>
            <a:cxnLst/>
            <a:rect l="l" t="t" r="r" b="b"/>
            <a:pathLst>
              <a:path w="611504" h="0">
                <a:moveTo>
                  <a:pt x="61112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17" name="object 1617"/>
          <p:cNvSpPr/>
          <p:nvPr/>
        </p:nvSpPr>
        <p:spPr>
          <a:xfrm>
            <a:off x="5212435" y="6066282"/>
            <a:ext cx="0" cy="429259"/>
          </a:xfrm>
          <a:custGeom>
            <a:avLst/>
            <a:gdLst/>
            <a:ahLst/>
            <a:cxnLst/>
            <a:rect l="l" t="t" r="r" b="b"/>
            <a:pathLst>
              <a:path w="0" h="429260">
                <a:moveTo>
                  <a:pt x="0" y="0"/>
                </a:moveTo>
                <a:lnTo>
                  <a:pt x="0" y="429005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18" name="object 1618"/>
          <p:cNvSpPr/>
          <p:nvPr/>
        </p:nvSpPr>
        <p:spPr>
          <a:xfrm>
            <a:off x="5212435" y="6066282"/>
            <a:ext cx="611505" cy="0"/>
          </a:xfrm>
          <a:custGeom>
            <a:avLst/>
            <a:gdLst/>
            <a:ahLst/>
            <a:cxnLst/>
            <a:rect l="l" t="t" r="r" b="b"/>
            <a:pathLst>
              <a:path w="611504" h="0">
                <a:moveTo>
                  <a:pt x="0" y="0"/>
                </a:moveTo>
                <a:lnTo>
                  <a:pt x="6111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19" name="object 1619"/>
          <p:cNvSpPr/>
          <p:nvPr/>
        </p:nvSpPr>
        <p:spPr>
          <a:xfrm>
            <a:off x="5212435" y="6066282"/>
            <a:ext cx="611505" cy="0"/>
          </a:xfrm>
          <a:custGeom>
            <a:avLst/>
            <a:gdLst/>
            <a:ahLst/>
            <a:cxnLst/>
            <a:rect l="l" t="t" r="r" b="b"/>
            <a:pathLst>
              <a:path w="611504" h="0">
                <a:moveTo>
                  <a:pt x="0" y="0"/>
                </a:moveTo>
                <a:lnTo>
                  <a:pt x="6111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20" name="object 1620"/>
          <p:cNvSpPr/>
          <p:nvPr/>
        </p:nvSpPr>
        <p:spPr>
          <a:xfrm>
            <a:off x="5823559" y="606628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21" name="object 1621"/>
          <p:cNvSpPr/>
          <p:nvPr/>
        </p:nvSpPr>
        <p:spPr>
          <a:xfrm>
            <a:off x="5222341" y="6498335"/>
            <a:ext cx="598170" cy="0"/>
          </a:xfrm>
          <a:custGeom>
            <a:avLst/>
            <a:gdLst/>
            <a:ahLst/>
            <a:cxnLst/>
            <a:rect l="l" t="t" r="r" b="b"/>
            <a:pathLst>
              <a:path w="598170" h="0">
                <a:moveTo>
                  <a:pt x="0" y="0"/>
                </a:moveTo>
                <a:lnTo>
                  <a:pt x="59816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22" name="object 1622"/>
          <p:cNvSpPr/>
          <p:nvPr/>
        </p:nvSpPr>
        <p:spPr>
          <a:xfrm>
            <a:off x="5222341" y="6497573"/>
            <a:ext cx="598170" cy="0"/>
          </a:xfrm>
          <a:custGeom>
            <a:avLst/>
            <a:gdLst/>
            <a:ahLst/>
            <a:cxnLst/>
            <a:rect l="l" t="t" r="r" b="b"/>
            <a:pathLst>
              <a:path w="598170" h="0">
                <a:moveTo>
                  <a:pt x="59816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23" name="object 1623"/>
          <p:cNvSpPr/>
          <p:nvPr/>
        </p:nvSpPr>
        <p:spPr>
          <a:xfrm>
            <a:off x="5222341" y="6495288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4190" y="1524"/>
                </a:moveTo>
                <a:lnTo>
                  <a:pt x="4190" y="1524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24" name="object 1624"/>
          <p:cNvSpPr/>
          <p:nvPr/>
        </p:nvSpPr>
        <p:spPr>
          <a:xfrm>
            <a:off x="5221579" y="6497573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09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25" name="object 1625"/>
          <p:cNvSpPr/>
          <p:nvPr/>
        </p:nvSpPr>
        <p:spPr>
          <a:xfrm>
            <a:off x="5221579" y="649757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762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26" name="object 1626"/>
          <p:cNvSpPr/>
          <p:nvPr/>
        </p:nvSpPr>
        <p:spPr>
          <a:xfrm>
            <a:off x="5221579" y="6496050"/>
            <a:ext cx="601345" cy="0"/>
          </a:xfrm>
          <a:custGeom>
            <a:avLst/>
            <a:gdLst/>
            <a:ahLst/>
            <a:cxnLst/>
            <a:rect l="l" t="t" r="r" b="b"/>
            <a:pathLst>
              <a:path w="601345" h="0">
                <a:moveTo>
                  <a:pt x="601217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27" name="object 1627"/>
          <p:cNvSpPr/>
          <p:nvPr/>
        </p:nvSpPr>
        <p:spPr>
          <a:xfrm>
            <a:off x="5220817" y="649605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62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28" name="object 1628"/>
          <p:cNvSpPr/>
          <p:nvPr/>
        </p:nvSpPr>
        <p:spPr>
          <a:xfrm>
            <a:off x="5221579" y="6496050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29" name="object 1629"/>
          <p:cNvSpPr/>
          <p:nvPr/>
        </p:nvSpPr>
        <p:spPr>
          <a:xfrm>
            <a:off x="5221579" y="6495288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30" name="object 1630"/>
          <p:cNvSpPr/>
          <p:nvPr/>
        </p:nvSpPr>
        <p:spPr>
          <a:xfrm>
            <a:off x="5220817" y="6495288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31" name="object 1631"/>
          <p:cNvSpPr/>
          <p:nvPr/>
        </p:nvSpPr>
        <p:spPr>
          <a:xfrm>
            <a:off x="5820511" y="6496050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32" name="object 1632"/>
          <p:cNvSpPr/>
          <p:nvPr/>
        </p:nvSpPr>
        <p:spPr>
          <a:xfrm>
            <a:off x="5820511" y="6497573"/>
            <a:ext cx="1905" cy="0"/>
          </a:xfrm>
          <a:custGeom>
            <a:avLst/>
            <a:gdLst/>
            <a:ahLst/>
            <a:cxnLst/>
            <a:rect l="l" t="t" r="r" b="b"/>
            <a:pathLst>
              <a:path w="1904" h="0">
                <a:moveTo>
                  <a:pt x="762" y="-4190"/>
                </a:moveTo>
                <a:lnTo>
                  <a:pt x="762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33" name="object 1633"/>
          <p:cNvSpPr/>
          <p:nvPr/>
        </p:nvSpPr>
        <p:spPr>
          <a:xfrm>
            <a:off x="5820511" y="649757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762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34" name="object 1634"/>
          <p:cNvSpPr/>
          <p:nvPr/>
        </p:nvSpPr>
        <p:spPr>
          <a:xfrm>
            <a:off x="5822035" y="649605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524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35" name="object 1635"/>
          <p:cNvSpPr/>
          <p:nvPr/>
        </p:nvSpPr>
        <p:spPr>
          <a:xfrm>
            <a:off x="6017107" y="5767578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524" y="0"/>
                </a:moveTo>
                <a:lnTo>
                  <a:pt x="0" y="1219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36" name="object 1636"/>
          <p:cNvSpPr/>
          <p:nvPr/>
        </p:nvSpPr>
        <p:spPr>
          <a:xfrm>
            <a:off x="6011011" y="5779770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70">
                <a:moveTo>
                  <a:pt x="6096" y="0"/>
                </a:moveTo>
                <a:lnTo>
                  <a:pt x="0" y="1371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37" name="object 1637"/>
          <p:cNvSpPr/>
          <p:nvPr/>
        </p:nvSpPr>
        <p:spPr>
          <a:xfrm>
            <a:off x="6007201" y="5547359"/>
            <a:ext cx="1270" cy="57150"/>
          </a:xfrm>
          <a:custGeom>
            <a:avLst/>
            <a:gdLst/>
            <a:ahLst/>
            <a:cxnLst/>
            <a:rect l="l" t="t" r="r" b="b"/>
            <a:pathLst>
              <a:path w="1270" h="57150">
                <a:moveTo>
                  <a:pt x="762" y="0"/>
                </a:moveTo>
                <a:lnTo>
                  <a:pt x="0" y="5715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38" name="object 1638"/>
          <p:cNvSpPr/>
          <p:nvPr/>
        </p:nvSpPr>
        <p:spPr>
          <a:xfrm>
            <a:off x="5687161" y="5331714"/>
            <a:ext cx="5715" cy="14604"/>
          </a:xfrm>
          <a:custGeom>
            <a:avLst/>
            <a:gdLst/>
            <a:ahLst/>
            <a:cxnLst/>
            <a:rect l="l" t="t" r="r" b="b"/>
            <a:pathLst>
              <a:path w="5714" h="14604">
                <a:moveTo>
                  <a:pt x="5334" y="0"/>
                </a:moveTo>
                <a:lnTo>
                  <a:pt x="0" y="1447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39" name="object 1639"/>
          <p:cNvSpPr/>
          <p:nvPr/>
        </p:nvSpPr>
        <p:spPr>
          <a:xfrm>
            <a:off x="5685637" y="5782055"/>
            <a:ext cx="16510" cy="18415"/>
          </a:xfrm>
          <a:custGeom>
            <a:avLst/>
            <a:gdLst/>
            <a:ahLst/>
            <a:cxnLst/>
            <a:rect l="l" t="t" r="r" b="b"/>
            <a:pathLst>
              <a:path w="16510" h="18414">
                <a:moveTo>
                  <a:pt x="0" y="0"/>
                </a:moveTo>
                <a:lnTo>
                  <a:pt x="16001" y="1828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40" name="object 1640"/>
          <p:cNvSpPr/>
          <p:nvPr/>
        </p:nvSpPr>
        <p:spPr>
          <a:xfrm>
            <a:off x="5999581" y="5332476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0" y="3048"/>
                </a:moveTo>
                <a:lnTo>
                  <a:pt x="838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41" name="object 1641"/>
          <p:cNvSpPr/>
          <p:nvPr/>
        </p:nvSpPr>
        <p:spPr>
          <a:xfrm>
            <a:off x="6009487" y="5331714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4" h="12700">
                <a:moveTo>
                  <a:pt x="5334" y="1219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42" name="object 1642"/>
          <p:cNvSpPr/>
          <p:nvPr/>
        </p:nvSpPr>
        <p:spPr>
          <a:xfrm>
            <a:off x="6007963" y="5331714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43" name="object 1643"/>
          <p:cNvSpPr/>
          <p:nvPr/>
        </p:nvSpPr>
        <p:spPr>
          <a:xfrm>
            <a:off x="5701639" y="5800344"/>
            <a:ext cx="200660" cy="6985"/>
          </a:xfrm>
          <a:custGeom>
            <a:avLst/>
            <a:gdLst/>
            <a:ahLst/>
            <a:cxnLst/>
            <a:rect l="l" t="t" r="r" b="b"/>
            <a:pathLst>
              <a:path w="200660" h="6985">
                <a:moveTo>
                  <a:pt x="0" y="0"/>
                </a:moveTo>
                <a:lnTo>
                  <a:pt x="200406" y="685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44" name="object 1644"/>
          <p:cNvSpPr/>
          <p:nvPr/>
        </p:nvSpPr>
        <p:spPr>
          <a:xfrm>
            <a:off x="5952337" y="5799582"/>
            <a:ext cx="46990" cy="1905"/>
          </a:xfrm>
          <a:custGeom>
            <a:avLst/>
            <a:gdLst/>
            <a:ahLst/>
            <a:cxnLst/>
            <a:rect l="l" t="t" r="r" b="b"/>
            <a:pathLst>
              <a:path w="46989" h="1904">
                <a:moveTo>
                  <a:pt x="0" y="1523"/>
                </a:moveTo>
                <a:lnTo>
                  <a:pt x="4648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45" name="object 1645"/>
          <p:cNvSpPr/>
          <p:nvPr/>
        </p:nvSpPr>
        <p:spPr>
          <a:xfrm>
            <a:off x="5998819" y="5797296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2286"/>
                </a:moveTo>
                <a:lnTo>
                  <a:pt x="457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46" name="object 1646"/>
          <p:cNvSpPr/>
          <p:nvPr/>
        </p:nvSpPr>
        <p:spPr>
          <a:xfrm>
            <a:off x="5902045" y="5801105"/>
            <a:ext cx="50800" cy="6350"/>
          </a:xfrm>
          <a:custGeom>
            <a:avLst/>
            <a:gdLst/>
            <a:ahLst/>
            <a:cxnLst/>
            <a:rect l="l" t="t" r="r" b="b"/>
            <a:pathLst>
              <a:path w="50800" h="6350">
                <a:moveTo>
                  <a:pt x="0" y="6096"/>
                </a:moveTo>
                <a:lnTo>
                  <a:pt x="5029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47" name="object 1647"/>
          <p:cNvSpPr/>
          <p:nvPr/>
        </p:nvSpPr>
        <p:spPr>
          <a:xfrm>
            <a:off x="6004153" y="5536691"/>
            <a:ext cx="3810" cy="10795"/>
          </a:xfrm>
          <a:custGeom>
            <a:avLst/>
            <a:gdLst/>
            <a:ahLst/>
            <a:cxnLst/>
            <a:rect l="l" t="t" r="r" b="b"/>
            <a:pathLst>
              <a:path w="3810" h="10795">
                <a:moveTo>
                  <a:pt x="3810" y="1066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48" name="object 1648"/>
          <p:cNvSpPr/>
          <p:nvPr/>
        </p:nvSpPr>
        <p:spPr>
          <a:xfrm>
            <a:off x="6004915" y="5604509"/>
            <a:ext cx="2540" cy="10795"/>
          </a:xfrm>
          <a:custGeom>
            <a:avLst/>
            <a:gdLst/>
            <a:ahLst/>
            <a:cxnLst/>
            <a:rect l="l" t="t" r="r" b="b"/>
            <a:pathLst>
              <a:path w="2539" h="10795">
                <a:moveTo>
                  <a:pt x="2286" y="0"/>
                </a:moveTo>
                <a:lnTo>
                  <a:pt x="0" y="1066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49" name="object 1649"/>
          <p:cNvSpPr/>
          <p:nvPr/>
        </p:nvSpPr>
        <p:spPr>
          <a:xfrm>
            <a:off x="5702401" y="5324094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09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50" name="object 1650"/>
          <p:cNvSpPr/>
          <p:nvPr/>
        </p:nvSpPr>
        <p:spPr>
          <a:xfrm>
            <a:off x="6003391" y="5793485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619" y="0"/>
                </a:moveTo>
                <a:lnTo>
                  <a:pt x="0" y="381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51" name="object 1651"/>
          <p:cNvSpPr/>
          <p:nvPr/>
        </p:nvSpPr>
        <p:spPr>
          <a:xfrm>
            <a:off x="5687161" y="5356097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0" y="0"/>
                </a:moveTo>
                <a:lnTo>
                  <a:pt x="3048" y="6857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52" name="object 1652"/>
          <p:cNvSpPr/>
          <p:nvPr/>
        </p:nvSpPr>
        <p:spPr>
          <a:xfrm>
            <a:off x="5687161" y="5362955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3048" y="0"/>
                </a:moveTo>
                <a:lnTo>
                  <a:pt x="0" y="2514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53" name="object 1653"/>
          <p:cNvSpPr/>
          <p:nvPr/>
        </p:nvSpPr>
        <p:spPr>
          <a:xfrm>
            <a:off x="5688685" y="5496305"/>
            <a:ext cx="1905" cy="118110"/>
          </a:xfrm>
          <a:custGeom>
            <a:avLst/>
            <a:gdLst/>
            <a:ahLst/>
            <a:cxnLst/>
            <a:rect l="l" t="t" r="r" b="b"/>
            <a:pathLst>
              <a:path w="1904" h="118110">
                <a:moveTo>
                  <a:pt x="0" y="118110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54" name="object 1654"/>
          <p:cNvSpPr/>
          <p:nvPr/>
        </p:nvSpPr>
        <p:spPr>
          <a:xfrm>
            <a:off x="5252821" y="5775959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0"/>
                </a:moveTo>
                <a:lnTo>
                  <a:pt x="762" y="838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55" name="object 1655"/>
          <p:cNvSpPr/>
          <p:nvPr/>
        </p:nvSpPr>
        <p:spPr>
          <a:xfrm>
            <a:off x="5678017" y="5784341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5">
                <a:moveTo>
                  <a:pt x="0" y="12954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56" name="object 1656"/>
          <p:cNvSpPr/>
          <p:nvPr/>
        </p:nvSpPr>
        <p:spPr>
          <a:xfrm>
            <a:off x="5663539" y="5797296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1524"/>
                </a:moveTo>
                <a:lnTo>
                  <a:pt x="1447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57" name="object 1657"/>
          <p:cNvSpPr/>
          <p:nvPr/>
        </p:nvSpPr>
        <p:spPr>
          <a:xfrm>
            <a:off x="5674207" y="5334000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20">
                <a:moveTo>
                  <a:pt x="0" y="0"/>
                </a:moveTo>
                <a:lnTo>
                  <a:pt x="762" y="1981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58" name="object 1658"/>
          <p:cNvSpPr/>
          <p:nvPr/>
        </p:nvSpPr>
        <p:spPr>
          <a:xfrm>
            <a:off x="5254345" y="5337809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1524" y="0"/>
                </a:moveTo>
                <a:lnTo>
                  <a:pt x="0" y="1142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59" name="object 1659"/>
          <p:cNvSpPr/>
          <p:nvPr/>
        </p:nvSpPr>
        <p:spPr>
          <a:xfrm>
            <a:off x="5253583" y="5784341"/>
            <a:ext cx="22860" cy="17145"/>
          </a:xfrm>
          <a:custGeom>
            <a:avLst/>
            <a:gdLst/>
            <a:ahLst/>
            <a:cxnLst/>
            <a:rect l="l" t="t" r="r" b="b"/>
            <a:pathLst>
              <a:path w="22860" h="17145">
                <a:moveTo>
                  <a:pt x="22860" y="1676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60" name="object 1660"/>
          <p:cNvSpPr/>
          <p:nvPr/>
        </p:nvSpPr>
        <p:spPr>
          <a:xfrm>
            <a:off x="5678779" y="5331714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4">
                <a:moveTo>
                  <a:pt x="8381" y="1447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61" name="object 1661"/>
          <p:cNvSpPr/>
          <p:nvPr/>
        </p:nvSpPr>
        <p:spPr>
          <a:xfrm>
            <a:off x="5674207" y="5331714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4190" y="1142"/>
                </a:moveTo>
                <a:lnTo>
                  <a:pt x="4190" y="114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62" name="object 1662"/>
          <p:cNvSpPr/>
          <p:nvPr/>
        </p:nvSpPr>
        <p:spPr>
          <a:xfrm>
            <a:off x="5276443" y="5801105"/>
            <a:ext cx="259079" cy="5715"/>
          </a:xfrm>
          <a:custGeom>
            <a:avLst/>
            <a:gdLst/>
            <a:ahLst/>
            <a:cxnLst/>
            <a:rect l="l" t="t" r="r" b="b"/>
            <a:pathLst>
              <a:path w="259079" h="5714">
                <a:moveTo>
                  <a:pt x="0" y="0"/>
                </a:moveTo>
                <a:lnTo>
                  <a:pt x="259079" y="533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63" name="object 1663"/>
          <p:cNvSpPr/>
          <p:nvPr/>
        </p:nvSpPr>
        <p:spPr>
          <a:xfrm>
            <a:off x="5535523" y="5798820"/>
            <a:ext cx="128270" cy="7620"/>
          </a:xfrm>
          <a:custGeom>
            <a:avLst/>
            <a:gdLst/>
            <a:ahLst/>
            <a:cxnLst/>
            <a:rect l="l" t="t" r="r" b="b"/>
            <a:pathLst>
              <a:path w="128270" h="7620">
                <a:moveTo>
                  <a:pt x="0" y="7619"/>
                </a:moveTo>
                <a:lnTo>
                  <a:pt x="12801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64" name="object 1664"/>
          <p:cNvSpPr/>
          <p:nvPr/>
        </p:nvSpPr>
        <p:spPr>
          <a:xfrm>
            <a:off x="5255869" y="5332476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60" h="5714">
                <a:moveTo>
                  <a:pt x="0" y="5334"/>
                </a:moveTo>
                <a:lnTo>
                  <a:pt x="9905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65" name="object 1665"/>
          <p:cNvSpPr/>
          <p:nvPr/>
        </p:nvSpPr>
        <p:spPr>
          <a:xfrm>
            <a:off x="5255869" y="5331714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3" y="0"/>
                </a:moveTo>
                <a:lnTo>
                  <a:pt x="0" y="609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66" name="object 1666"/>
          <p:cNvSpPr/>
          <p:nvPr/>
        </p:nvSpPr>
        <p:spPr>
          <a:xfrm>
            <a:off x="5667349" y="5784341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0" y="3810"/>
                </a:moveTo>
                <a:lnTo>
                  <a:pt x="1219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67" name="object 1667"/>
          <p:cNvSpPr/>
          <p:nvPr/>
        </p:nvSpPr>
        <p:spPr>
          <a:xfrm>
            <a:off x="5679541" y="577367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3" y="0"/>
                </a:moveTo>
                <a:lnTo>
                  <a:pt x="0" y="1066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68" name="object 1668"/>
          <p:cNvSpPr/>
          <p:nvPr/>
        </p:nvSpPr>
        <p:spPr>
          <a:xfrm>
            <a:off x="5678017" y="5782055"/>
            <a:ext cx="7620" cy="15240"/>
          </a:xfrm>
          <a:custGeom>
            <a:avLst/>
            <a:gdLst/>
            <a:ahLst/>
            <a:cxnLst/>
            <a:rect l="l" t="t" r="r" b="b"/>
            <a:pathLst>
              <a:path w="7620" h="15239">
                <a:moveTo>
                  <a:pt x="0" y="15240"/>
                </a:moveTo>
                <a:lnTo>
                  <a:pt x="761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69" name="object 1669"/>
          <p:cNvSpPr/>
          <p:nvPr/>
        </p:nvSpPr>
        <p:spPr>
          <a:xfrm>
            <a:off x="4944211" y="5515355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7467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70" name="object 1670"/>
          <p:cNvSpPr/>
          <p:nvPr/>
        </p:nvSpPr>
        <p:spPr>
          <a:xfrm>
            <a:off x="5245963" y="5779008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5" h="18414">
                <a:moveTo>
                  <a:pt x="6858" y="0"/>
                </a:moveTo>
                <a:lnTo>
                  <a:pt x="0" y="1828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71" name="object 1671"/>
          <p:cNvSpPr/>
          <p:nvPr/>
        </p:nvSpPr>
        <p:spPr>
          <a:xfrm>
            <a:off x="5242153" y="5352288"/>
            <a:ext cx="1270" cy="36830"/>
          </a:xfrm>
          <a:custGeom>
            <a:avLst/>
            <a:gdLst/>
            <a:ahLst/>
            <a:cxnLst/>
            <a:rect l="l" t="t" r="r" b="b"/>
            <a:pathLst>
              <a:path w="1270" h="36829">
                <a:moveTo>
                  <a:pt x="762" y="0"/>
                </a:moveTo>
                <a:lnTo>
                  <a:pt x="0" y="3657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72" name="object 1672"/>
          <p:cNvSpPr/>
          <p:nvPr/>
        </p:nvSpPr>
        <p:spPr>
          <a:xfrm>
            <a:off x="5253583" y="5346191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762" y="304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73" name="object 1673"/>
          <p:cNvSpPr/>
          <p:nvPr/>
        </p:nvSpPr>
        <p:spPr>
          <a:xfrm>
            <a:off x="4948021" y="5338571"/>
            <a:ext cx="18415" cy="15240"/>
          </a:xfrm>
          <a:custGeom>
            <a:avLst/>
            <a:gdLst/>
            <a:ahLst/>
            <a:cxnLst/>
            <a:rect l="l" t="t" r="r" b="b"/>
            <a:pathLst>
              <a:path w="18414" h="15239">
                <a:moveTo>
                  <a:pt x="18287" y="1523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74" name="object 1674"/>
          <p:cNvSpPr/>
          <p:nvPr/>
        </p:nvSpPr>
        <p:spPr>
          <a:xfrm>
            <a:off x="5229199" y="5797296"/>
            <a:ext cx="17145" cy="12700"/>
          </a:xfrm>
          <a:custGeom>
            <a:avLst/>
            <a:gdLst/>
            <a:ahLst/>
            <a:cxnLst/>
            <a:rect l="l" t="t" r="r" b="b"/>
            <a:pathLst>
              <a:path w="17145" h="12700">
                <a:moveTo>
                  <a:pt x="0" y="12191"/>
                </a:moveTo>
                <a:lnTo>
                  <a:pt x="1676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75" name="object 1675"/>
          <p:cNvSpPr/>
          <p:nvPr/>
        </p:nvSpPr>
        <p:spPr>
          <a:xfrm>
            <a:off x="4944973" y="5804915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336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76" name="object 1676"/>
          <p:cNvSpPr/>
          <p:nvPr/>
        </p:nvSpPr>
        <p:spPr>
          <a:xfrm>
            <a:off x="5239867" y="5331714"/>
            <a:ext cx="3175" cy="20955"/>
          </a:xfrm>
          <a:custGeom>
            <a:avLst/>
            <a:gdLst/>
            <a:ahLst/>
            <a:cxnLst/>
            <a:rect l="l" t="t" r="r" b="b"/>
            <a:pathLst>
              <a:path w="3175" h="20954">
                <a:moveTo>
                  <a:pt x="3047" y="20574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77" name="object 1677"/>
          <p:cNvSpPr/>
          <p:nvPr/>
        </p:nvSpPr>
        <p:spPr>
          <a:xfrm>
            <a:off x="5240629" y="5331714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5" h="14604">
                <a:moveTo>
                  <a:pt x="0" y="0"/>
                </a:moveTo>
                <a:lnTo>
                  <a:pt x="12953" y="1447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78" name="object 1678"/>
          <p:cNvSpPr/>
          <p:nvPr/>
        </p:nvSpPr>
        <p:spPr>
          <a:xfrm>
            <a:off x="4943449" y="5766053"/>
            <a:ext cx="3175" cy="28575"/>
          </a:xfrm>
          <a:custGeom>
            <a:avLst/>
            <a:gdLst/>
            <a:ahLst/>
            <a:cxnLst/>
            <a:rect l="l" t="t" r="r" b="b"/>
            <a:pathLst>
              <a:path w="3175" h="28575">
                <a:moveTo>
                  <a:pt x="3048" y="0"/>
                </a:moveTo>
                <a:lnTo>
                  <a:pt x="0" y="2819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79" name="object 1679"/>
          <p:cNvSpPr/>
          <p:nvPr/>
        </p:nvSpPr>
        <p:spPr>
          <a:xfrm>
            <a:off x="4930495" y="5775197"/>
            <a:ext cx="14604" cy="29845"/>
          </a:xfrm>
          <a:custGeom>
            <a:avLst/>
            <a:gdLst/>
            <a:ahLst/>
            <a:cxnLst/>
            <a:rect l="l" t="t" r="r" b="b"/>
            <a:pathLst>
              <a:path w="14604" h="29845">
                <a:moveTo>
                  <a:pt x="0" y="0"/>
                </a:moveTo>
                <a:lnTo>
                  <a:pt x="14477" y="2971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80" name="object 1680"/>
          <p:cNvSpPr/>
          <p:nvPr/>
        </p:nvSpPr>
        <p:spPr>
          <a:xfrm>
            <a:off x="4943449" y="5794247"/>
            <a:ext cx="1905" cy="10795"/>
          </a:xfrm>
          <a:custGeom>
            <a:avLst/>
            <a:gdLst/>
            <a:ahLst/>
            <a:cxnLst/>
            <a:rect l="l" t="t" r="r" b="b"/>
            <a:pathLst>
              <a:path w="1904" h="10795">
                <a:moveTo>
                  <a:pt x="1524" y="1066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81" name="object 1681"/>
          <p:cNvSpPr/>
          <p:nvPr/>
        </p:nvSpPr>
        <p:spPr>
          <a:xfrm>
            <a:off x="4966309" y="5806440"/>
            <a:ext cx="262890" cy="3175"/>
          </a:xfrm>
          <a:custGeom>
            <a:avLst/>
            <a:gdLst/>
            <a:ahLst/>
            <a:cxnLst/>
            <a:rect l="l" t="t" r="r" b="b"/>
            <a:pathLst>
              <a:path w="262889" h="3175">
                <a:moveTo>
                  <a:pt x="0" y="0"/>
                </a:moveTo>
                <a:lnTo>
                  <a:pt x="262889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82" name="object 1682"/>
          <p:cNvSpPr/>
          <p:nvPr/>
        </p:nvSpPr>
        <p:spPr>
          <a:xfrm>
            <a:off x="4945735" y="5331714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8382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83" name="object 1683"/>
          <p:cNvSpPr/>
          <p:nvPr/>
        </p:nvSpPr>
        <p:spPr>
          <a:xfrm>
            <a:off x="4930495" y="5771388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4190" y="1905"/>
                </a:moveTo>
                <a:lnTo>
                  <a:pt x="4190" y="1905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84" name="object 1684"/>
          <p:cNvSpPr/>
          <p:nvPr/>
        </p:nvSpPr>
        <p:spPr>
          <a:xfrm>
            <a:off x="4944973" y="5804915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0" y="0"/>
                </a:moveTo>
                <a:lnTo>
                  <a:pt x="21336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85" name="object 1685"/>
          <p:cNvSpPr/>
          <p:nvPr/>
        </p:nvSpPr>
        <p:spPr>
          <a:xfrm>
            <a:off x="4935829" y="5332476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60" h="5714">
                <a:moveTo>
                  <a:pt x="0" y="5334"/>
                </a:moveTo>
                <a:lnTo>
                  <a:pt x="9905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86" name="object 1686"/>
          <p:cNvSpPr/>
          <p:nvPr/>
        </p:nvSpPr>
        <p:spPr>
          <a:xfrm>
            <a:off x="4935829" y="5331714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3" y="0"/>
                </a:moveTo>
                <a:lnTo>
                  <a:pt x="0" y="609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87" name="object 1687"/>
          <p:cNvSpPr/>
          <p:nvPr/>
        </p:nvSpPr>
        <p:spPr>
          <a:xfrm>
            <a:off x="4945735" y="5332476"/>
            <a:ext cx="2540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2286" y="609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88" name="object 1688"/>
          <p:cNvSpPr/>
          <p:nvPr/>
        </p:nvSpPr>
        <p:spPr>
          <a:xfrm>
            <a:off x="5242153" y="5775959"/>
            <a:ext cx="3810" cy="21590"/>
          </a:xfrm>
          <a:custGeom>
            <a:avLst/>
            <a:gdLst/>
            <a:ahLst/>
            <a:cxnLst/>
            <a:rect l="l" t="t" r="r" b="b"/>
            <a:pathLst>
              <a:path w="3810" h="21589">
                <a:moveTo>
                  <a:pt x="0" y="0"/>
                </a:moveTo>
                <a:lnTo>
                  <a:pt x="3810" y="21336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89" name="object 1689"/>
          <p:cNvSpPr/>
          <p:nvPr/>
        </p:nvSpPr>
        <p:spPr>
          <a:xfrm>
            <a:off x="4868011" y="524332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90" name="object 1690"/>
          <p:cNvSpPr/>
          <p:nvPr/>
        </p:nvSpPr>
        <p:spPr>
          <a:xfrm>
            <a:off x="4868773" y="5243321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91" name="object 1691"/>
          <p:cNvSpPr/>
          <p:nvPr/>
        </p:nvSpPr>
        <p:spPr>
          <a:xfrm>
            <a:off x="4868011" y="5244084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92" name="object 1692"/>
          <p:cNvSpPr/>
          <p:nvPr/>
        </p:nvSpPr>
        <p:spPr>
          <a:xfrm>
            <a:off x="6076543" y="5242559"/>
            <a:ext cx="3810" cy="0"/>
          </a:xfrm>
          <a:custGeom>
            <a:avLst/>
            <a:gdLst/>
            <a:ahLst/>
            <a:cxnLst/>
            <a:rect l="l" t="t" r="r" b="b"/>
            <a:pathLst>
              <a:path w="3810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0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93" name="object 1693"/>
          <p:cNvSpPr/>
          <p:nvPr/>
        </p:nvSpPr>
        <p:spPr>
          <a:xfrm>
            <a:off x="6017869" y="52417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9905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94" name="object 1694"/>
          <p:cNvSpPr/>
          <p:nvPr/>
        </p:nvSpPr>
        <p:spPr>
          <a:xfrm>
            <a:off x="5702401" y="523760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60">
                <a:moveTo>
                  <a:pt x="0" y="0"/>
                </a:moveTo>
                <a:lnTo>
                  <a:pt x="0" y="9905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95" name="object 1695"/>
          <p:cNvSpPr/>
          <p:nvPr/>
        </p:nvSpPr>
        <p:spPr>
          <a:xfrm>
            <a:off x="6081115" y="524332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762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96" name="object 1696"/>
          <p:cNvSpPr/>
          <p:nvPr/>
        </p:nvSpPr>
        <p:spPr>
          <a:xfrm>
            <a:off x="6080353" y="524255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24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97" name="object 1697"/>
          <p:cNvSpPr/>
          <p:nvPr/>
        </p:nvSpPr>
        <p:spPr>
          <a:xfrm>
            <a:off x="6082639" y="5245608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98" name="object 1698"/>
          <p:cNvSpPr/>
          <p:nvPr/>
        </p:nvSpPr>
        <p:spPr>
          <a:xfrm>
            <a:off x="6082639" y="5245608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99" name="object 1699"/>
          <p:cNvSpPr/>
          <p:nvPr/>
        </p:nvSpPr>
        <p:spPr>
          <a:xfrm>
            <a:off x="6081115" y="5771388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00" name="object 1700"/>
          <p:cNvSpPr/>
          <p:nvPr/>
        </p:nvSpPr>
        <p:spPr>
          <a:xfrm>
            <a:off x="6081877" y="5770626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524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01" name="object 1701"/>
          <p:cNvSpPr/>
          <p:nvPr/>
        </p:nvSpPr>
        <p:spPr>
          <a:xfrm>
            <a:off x="4869535" y="577291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02" name="object 1702"/>
          <p:cNvSpPr/>
          <p:nvPr/>
        </p:nvSpPr>
        <p:spPr>
          <a:xfrm>
            <a:off x="4869535" y="5773673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03" name="object 1703"/>
          <p:cNvSpPr/>
          <p:nvPr/>
        </p:nvSpPr>
        <p:spPr>
          <a:xfrm>
            <a:off x="4868773" y="577215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62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04" name="object 1704"/>
          <p:cNvSpPr/>
          <p:nvPr/>
        </p:nvSpPr>
        <p:spPr>
          <a:xfrm>
            <a:off x="4870297" y="5770626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05" name="object 1705"/>
          <p:cNvSpPr/>
          <p:nvPr/>
        </p:nvSpPr>
        <p:spPr>
          <a:xfrm>
            <a:off x="4868773" y="524255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24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06" name="object 1706"/>
          <p:cNvSpPr/>
          <p:nvPr/>
        </p:nvSpPr>
        <p:spPr>
          <a:xfrm>
            <a:off x="4870297" y="5242559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07" name="object 1707"/>
          <p:cNvSpPr/>
          <p:nvPr/>
        </p:nvSpPr>
        <p:spPr>
          <a:xfrm>
            <a:off x="6078067" y="57736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 h="0">
                <a:moveTo>
                  <a:pt x="1142" y="-4190"/>
                </a:moveTo>
                <a:lnTo>
                  <a:pt x="1142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08" name="object 1708"/>
          <p:cNvSpPr/>
          <p:nvPr/>
        </p:nvSpPr>
        <p:spPr>
          <a:xfrm>
            <a:off x="6080353" y="577215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24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09" name="object 1709"/>
          <p:cNvSpPr/>
          <p:nvPr/>
        </p:nvSpPr>
        <p:spPr>
          <a:xfrm>
            <a:off x="6021679" y="5773673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10" name="object 1710"/>
          <p:cNvSpPr/>
          <p:nvPr/>
        </p:nvSpPr>
        <p:spPr>
          <a:xfrm>
            <a:off x="4868011" y="5768340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4190" y="1142"/>
                </a:moveTo>
                <a:lnTo>
                  <a:pt x="4190" y="114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11" name="object 1711"/>
          <p:cNvSpPr/>
          <p:nvPr/>
        </p:nvSpPr>
        <p:spPr>
          <a:xfrm>
            <a:off x="4868011" y="5770626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62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12" name="object 1712"/>
          <p:cNvSpPr/>
          <p:nvPr/>
        </p:nvSpPr>
        <p:spPr>
          <a:xfrm>
            <a:off x="4868011" y="5245608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4190" y="1142"/>
                </a:moveTo>
                <a:lnTo>
                  <a:pt x="4190" y="114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13" name="object 1713"/>
          <p:cNvSpPr/>
          <p:nvPr/>
        </p:nvSpPr>
        <p:spPr>
          <a:xfrm>
            <a:off x="4868011" y="5245608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4190" y="1523"/>
                </a:moveTo>
                <a:lnTo>
                  <a:pt x="4190" y="1523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14" name="object 1714"/>
          <p:cNvSpPr/>
          <p:nvPr/>
        </p:nvSpPr>
        <p:spPr>
          <a:xfrm>
            <a:off x="6082639" y="5244084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15" name="object 1715"/>
          <p:cNvSpPr/>
          <p:nvPr/>
        </p:nvSpPr>
        <p:spPr>
          <a:xfrm>
            <a:off x="4869535" y="5245608"/>
            <a:ext cx="1905" cy="0"/>
          </a:xfrm>
          <a:custGeom>
            <a:avLst/>
            <a:gdLst/>
            <a:ahLst/>
            <a:cxnLst/>
            <a:rect l="l" t="t" r="r" b="b"/>
            <a:pathLst>
              <a:path w="1904" h="0">
                <a:moveTo>
                  <a:pt x="762" y="-4190"/>
                </a:moveTo>
                <a:lnTo>
                  <a:pt x="762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16" name="object 1716"/>
          <p:cNvSpPr/>
          <p:nvPr/>
        </p:nvSpPr>
        <p:spPr>
          <a:xfrm>
            <a:off x="6081877" y="524332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17" name="object 1717"/>
          <p:cNvSpPr/>
          <p:nvPr/>
        </p:nvSpPr>
        <p:spPr>
          <a:xfrm>
            <a:off x="5707735" y="5284470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39">
                <a:moveTo>
                  <a:pt x="0" y="0"/>
                </a:moveTo>
                <a:lnTo>
                  <a:pt x="0" y="403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18" name="object 1718"/>
          <p:cNvSpPr/>
          <p:nvPr/>
        </p:nvSpPr>
        <p:spPr>
          <a:xfrm>
            <a:off x="5702401" y="5289803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4190" y="1143"/>
                </a:moveTo>
                <a:lnTo>
                  <a:pt x="4190" y="1143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19" name="object 1719"/>
          <p:cNvSpPr/>
          <p:nvPr/>
        </p:nvSpPr>
        <p:spPr>
          <a:xfrm>
            <a:off x="5702401" y="5263896"/>
            <a:ext cx="1270" cy="6350"/>
          </a:xfrm>
          <a:custGeom>
            <a:avLst/>
            <a:gdLst/>
            <a:ahLst/>
            <a:cxnLst/>
            <a:rect l="l" t="t" r="r" b="b"/>
            <a:pathLst>
              <a:path w="1270" h="6350">
                <a:moveTo>
                  <a:pt x="762" y="0"/>
                </a:moveTo>
                <a:lnTo>
                  <a:pt x="0" y="609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20" name="object 1720"/>
          <p:cNvSpPr/>
          <p:nvPr/>
        </p:nvSpPr>
        <p:spPr>
          <a:xfrm>
            <a:off x="6017107" y="5273802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286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21" name="object 1721"/>
          <p:cNvSpPr/>
          <p:nvPr/>
        </p:nvSpPr>
        <p:spPr>
          <a:xfrm>
            <a:off x="6017107" y="5312664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22" name="object 1722"/>
          <p:cNvSpPr/>
          <p:nvPr/>
        </p:nvSpPr>
        <p:spPr>
          <a:xfrm>
            <a:off x="5710783" y="5283708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1828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23" name="object 1723"/>
          <p:cNvSpPr/>
          <p:nvPr/>
        </p:nvSpPr>
        <p:spPr>
          <a:xfrm>
            <a:off x="5710783" y="5301996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39">
                <a:moveTo>
                  <a:pt x="762" y="1523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24" name="object 1724"/>
          <p:cNvSpPr/>
          <p:nvPr/>
        </p:nvSpPr>
        <p:spPr>
          <a:xfrm>
            <a:off x="6014059" y="5301996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524" y="0"/>
                </a:moveTo>
                <a:lnTo>
                  <a:pt x="0" y="1523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25" name="object 1725"/>
          <p:cNvSpPr/>
          <p:nvPr/>
        </p:nvSpPr>
        <p:spPr>
          <a:xfrm>
            <a:off x="6014059" y="5252465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524" y="0"/>
                </a:moveTo>
                <a:lnTo>
                  <a:pt x="0" y="1447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26" name="object 1726"/>
          <p:cNvSpPr/>
          <p:nvPr/>
        </p:nvSpPr>
        <p:spPr>
          <a:xfrm>
            <a:off x="6014059" y="5285232"/>
            <a:ext cx="1905" cy="17145"/>
          </a:xfrm>
          <a:custGeom>
            <a:avLst/>
            <a:gdLst/>
            <a:ahLst/>
            <a:cxnLst/>
            <a:rect l="l" t="t" r="r" b="b"/>
            <a:pathLst>
              <a:path w="1904" h="17145">
                <a:moveTo>
                  <a:pt x="1524" y="1676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27" name="object 1727"/>
          <p:cNvSpPr/>
          <p:nvPr/>
        </p:nvSpPr>
        <p:spPr>
          <a:xfrm>
            <a:off x="6014059" y="5266944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1828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28" name="object 1728"/>
          <p:cNvSpPr/>
          <p:nvPr/>
        </p:nvSpPr>
        <p:spPr>
          <a:xfrm>
            <a:off x="5914999" y="5235702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60" h="1270">
                <a:moveTo>
                  <a:pt x="22860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29" name="object 1729"/>
          <p:cNvSpPr/>
          <p:nvPr/>
        </p:nvSpPr>
        <p:spPr>
          <a:xfrm>
            <a:off x="5900521" y="5235702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30" name="object 1730"/>
          <p:cNvSpPr/>
          <p:nvPr/>
        </p:nvSpPr>
        <p:spPr>
          <a:xfrm>
            <a:off x="5888329" y="523570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31" name="object 1731"/>
          <p:cNvSpPr/>
          <p:nvPr/>
        </p:nvSpPr>
        <p:spPr>
          <a:xfrm>
            <a:off x="5920333" y="5235702"/>
            <a:ext cx="2540" cy="0"/>
          </a:xfrm>
          <a:custGeom>
            <a:avLst/>
            <a:gdLst/>
            <a:ahLst/>
            <a:cxnLst/>
            <a:rect l="l" t="t" r="r" b="b"/>
            <a:pathLst>
              <a:path w="2539" h="0">
                <a:moveTo>
                  <a:pt x="1143" y="-4190"/>
                </a:moveTo>
                <a:lnTo>
                  <a:pt x="1143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32" name="object 1732"/>
          <p:cNvSpPr/>
          <p:nvPr/>
        </p:nvSpPr>
        <p:spPr>
          <a:xfrm>
            <a:off x="5875375" y="5234940"/>
            <a:ext cx="25400" cy="1270"/>
          </a:xfrm>
          <a:custGeom>
            <a:avLst/>
            <a:gdLst/>
            <a:ahLst/>
            <a:cxnLst/>
            <a:rect l="l" t="t" r="r" b="b"/>
            <a:pathLst>
              <a:path w="25400" h="1270">
                <a:moveTo>
                  <a:pt x="25146" y="76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33" name="object 1733"/>
          <p:cNvSpPr/>
          <p:nvPr/>
        </p:nvSpPr>
        <p:spPr>
          <a:xfrm>
            <a:off x="5921095" y="5235702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34" name="object 1734"/>
          <p:cNvSpPr/>
          <p:nvPr/>
        </p:nvSpPr>
        <p:spPr>
          <a:xfrm>
            <a:off x="5856325" y="5234940"/>
            <a:ext cx="19050" cy="1270"/>
          </a:xfrm>
          <a:custGeom>
            <a:avLst/>
            <a:gdLst/>
            <a:ahLst/>
            <a:cxnLst/>
            <a:rect l="l" t="t" r="r" b="b"/>
            <a:pathLst>
              <a:path w="19050" h="1270">
                <a:moveTo>
                  <a:pt x="19050" y="0"/>
                </a:moveTo>
                <a:lnTo>
                  <a:pt x="0" y="76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35" name="object 1735"/>
          <p:cNvSpPr/>
          <p:nvPr/>
        </p:nvSpPr>
        <p:spPr>
          <a:xfrm>
            <a:off x="5854801" y="523494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20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36" name="object 1736"/>
          <p:cNvSpPr/>
          <p:nvPr/>
        </p:nvSpPr>
        <p:spPr>
          <a:xfrm>
            <a:off x="5843371" y="5234178"/>
            <a:ext cx="26670" cy="1270"/>
          </a:xfrm>
          <a:custGeom>
            <a:avLst/>
            <a:gdLst/>
            <a:ahLst/>
            <a:cxnLst/>
            <a:rect l="l" t="t" r="r" b="b"/>
            <a:pathLst>
              <a:path w="26670" h="1270">
                <a:moveTo>
                  <a:pt x="26670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37" name="object 1737"/>
          <p:cNvSpPr/>
          <p:nvPr/>
        </p:nvSpPr>
        <p:spPr>
          <a:xfrm>
            <a:off x="5815939" y="5235702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10" h="1904">
                <a:moveTo>
                  <a:pt x="28956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38" name="object 1738"/>
          <p:cNvSpPr/>
          <p:nvPr/>
        </p:nvSpPr>
        <p:spPr>
          <a:xfrm>
            <a:off x="5823559" y="5234940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12953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39" name="object 1739"/>
          <p:cNvSpPr/>
          <p:nvPr/>
        </p:nvSpPr>
        <p:spPr>
          <a:xfrm>
            <a:off x="5814415" y="5234178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2895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40" name="object 1740"/>
          <p:cNvSpPr/>
          <p:nvPr/>
        </p:nvSpPr>
        <p:spPr>
          <a:xfrm>
            <a:off x="5787745" y="523494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19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41" name="object 1741"/>
          <p:cNvSpPr/>
          <p:nvPr/>
        </p:nvSpPr>
        <p:spPr>
          <a:xfrm>
            <a:off x="5776315" y="523494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3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42" name="object 1742"/>
          <p:cNvSpPr/>
          <p:nvPr/>
        </p:nvSpPr>
        <p:spPr>
          <a:xfrm>
            <a:off x="5780125" y="523417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 h="0">
                <a:moveTo>
                  <a:pt x="2057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43" name="object 1743"/>
          <p:cNvSpPr/>
          <p:nvPr/>
        </p:nvSpPr>
        <p:spPr>
          <a:xfrm>
            <a:off x="5754979" y="523494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19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44" name="object 1744"/>
          <p:cNvSpPr/>
          <p:nvPr/>
        </p:nvSpPr>
        <p:spPr>
          <a:xfrm>
            <a:off x="5745835" y="523417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45" name="object 1745"/>
          <p:cNvSpPr/>
          <p:nvPr/>
        </p:nvSpPr>
        <p:spPr>
          <a:xfrm>
            <a:off x="5763361" y="523417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2667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46" name="object 1746"/>
          <p:cNvSpPr/>
          <p:nvPr/>
        </p:nvSpPr>
        <p:spPr>
          <a:xfrm>
            <a:off x="5710783" y="5243321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4190" y="4572"/>
                </a:moveTo>
                <a:lnTo>
                  <a:pt x="4190" y="4572"/>
                </a:lnTo>
              </a:path>
            </a:pathLst>
          </a:custGeom>
          <a:ln w="914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47" name="object 1747"/>
          <p:cNvSpPr/>
          <p:nvPr/>
        </p:nvSpPr>
        <p:spPr>
          <a:xfrm>
            <a:off x="5718403" y="523570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3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48" name="object 1748"/>
          <p:cNvSpPr/>
          <p:nvPr/>
        </p:nvSpPr>
        <p:spPr>
          <a:xfrm>
            <a:off x="5713069" y="533171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 h="0">
                <a:moveTo>
                  <a:pt x="0" y="0"/>
                </a:moveTo>
                <a:lnTo>
                  <a:pt x="29946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49" name="object 1749"/>
          <p:cNvSpPr/>
          <p:nvPr/>
        </p:nvSpPr>
        <p:spPr>
          <a:xfrm>
            <a:off x="6014059" y="5317235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4190" y="4572"/>
                </a:moveTo>
                <a:lnTo>
                  <a:pt x="4190" y="4572"/>
                </a:lnTo>
              </a:path>
            </a:pathLst>
          </a:custGeom>
          <a:ln w="914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50" name="object 1750"/>
          <p:cNvSpPr/>
          <p:nvPr/>
        </p:nvSpPr>
        <p:spPr>
          <a:xfrm>
            <a:off x="5707735" y="5239511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762" y="0"/>
                </a:moveTo>
                <a:lnTo>
                  <a:pt x="0" y="457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51" name="object 1751"/>
          <p:cNvSpPr/>
          <p:nvPr/>
        </p:nvSpPr>
        <p:spPr>
          <a:xfrm>
            <a:off x="5707735" y="5244084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4190" y="4571"/>
                </a:moveTo>
                <a:lnTo>
                  <a:pt x="4190" y="4571"/>
                </a:lnTo>
              </a:path>
            </a:pathLst>
          </a:custGeom>
          <a:ln w="914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52" name="object 1752"/>
          <p:cNvSpPr/>
          <p:nvPr/>
        </p:nvSpPr>
        <p:spPr>
          <a:xfrm>
            <a:off x="5708497" y="5237988"/>
            <a:ext cx="1905" cy="0"/>
          </a:xfrm>
          <a:custGeom>
            <a:avLst/>
            <a:gdLst/>
            <a:ahLst/>
            <a:cxnLst/>
            <a:rect l="l" t="t" r="r" b="b"/>
            <a:pathLst>
              <a:path w="1904" h="0">
                <a:moveTo>
                  <a:pt x="762" y="-4190"/>
                </a:moveTo>
                <a:lnTo>
                  <a:pt x="762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53" name="object 1753"/>
          <p:cNvSpPr/>
          <p:nvPr/>
        </p:nvSpPr>
        <p:spPr>
          <a:xfrm>
            <a:off x="5708497" y="5237988"/>
            <a:ext cx="1905" cy="0"/>
          </a:xfrm>
          <a:custGeom>
            <a:avLst/>
            <a:gdLst/>
            <a:ahLst/>
            <a:cxnLst/>
            <a:rect l="l" t="t" r="r" b="b"/>
            <a:pathLst>
              <a:path w="1904" h="0">
                <a:moveTo>
                  <a:pt x="762" y="-4190"/>
                </a:moveTo>
                <a:lnTo>
                  <a:pt x="762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54" name="object 1754"/>
          <p:cNvSpPr/>
          <p:nvPr/>
        </p:nvSpPr>
        <p:spPr>
          <a:xfrm>
            <a:off x="5706973" y="523798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24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55" name="object 1755"/>
          <p:cNvSpPr/>
          <p:nvPr/>
        </p:nvSpPr>
        <p:spPr>
          <a:xfrm>
            <a:off x="5710783" y="52372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 h="0">
                <a:moveTo>
                  <a:pt x="1143" y="-4190"/>
                </a:moveTo>
                <a:lnTo>
                  <a:pt x="1143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56" name="object 1756"/>
          <p:cNvSpPr/>
          <p:nvPr/>
        </p:nvSpPr>
        <p:spPr>
          <a:xfrm>
            <a:off x="5710783" y="5237226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57" name="object 1757"/>
          <p:cNvSpPr/>
          <p:nvPr/>
        </p:nvSpPr>
        <p:spPr>
          <a:xfrm>
            <a:off x="5706973" y="523798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762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58" name="object 1758"/>
          <p:cNvSpPr/>
          <p:nvPr/>
        </p:nvSpPr>
        <p:spPr>
          <a:xfrm>
            <a:off x="5717641" y="5235702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10" y="0"/>
                </a:moveTo>
                <a:lnTo>
                  <a:pt x="457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59" name="object 1759"/>
          <p:cNvSpPr/>
          <p:nvPr/>
        </p:nvSpPr>
        <p:spPr>
          <a:xfrm>
            <a:off x="5713069" y="5235702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60" name="object 1760"/>
          <p:cNvSpPr/>
          <p:nvPr/>
        </p:nvSpPr>
        <p:spPr>
          <a:xfrm>
            <a:off x="5979769" y="5234178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61" name="object 1761"/>
          <p:cNvSpPr/>
          <p:nvPr/>
        </p:nvSpPr>
        <p:spPr>
          <a:xfrm>
            <a:off x="6003391" y="5236464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9143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62" name="object 1762"/>
          <p:cNvSpPr/>
          <p:nvPr/>
        </p:nvSpPr>
        <p:spPr>
          <a:xfrm>
            <a:off x="6014059" y="5326379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762" y="381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63" name="object 1763"/>
          <p:cNvSpPr/>
          <p:nvPr/>
        </p:nvSpPr>
        <p:spPr>
          <a:xfrm>
            <a:off x="6012535" y="53317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 h="0">
                <a:moveTo>
                  <a:pt x="1143" y="-4190"/>
                </a:moveTo>
                <a:lnTo>
                  <a:pt x="1143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64" name="object 1764"/>
          <p:cNvSpPr/>
          <p:nvPr/>
        </p:nvSpPr>
        <p:spPr>
          <a:xfrm>
            <a:off x="6014821" y="533095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762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65" name="object 1765"/>
          <p:cNvSpPr/>
          <p:nvPr/>
        </p:nvSpPr>
        <p:spPr>
          <a:xfrm>
            <a:off x="5707735" y="5324855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0" y="0"/>
                </a:moveTo>
                <a:lnTo>
                  <a:pt x="762" y="457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66" name="object 1766"/>
          <p:cNvSpPr/>
          <p:nvPr/>
        </p:nvSpPr>
        <p:spPr>
          <a:xfrm>
            <a:off x="5708497" y="533095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524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67" name="object 1767"/>
          <p:cNvSpPr/>
          <p:nvPr/>
        </p:nvSpPr>
        <p:spPr>
          <a:xfrm>
            <a:off x="5706973" y="533019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524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68" name="object 1768"/>
          <p:cNvSpPr/>
          <p:nvPr/>
        </p:nvSpPr>
        <p:spPr>
          <a:xfrm>
            <a:off x="5710021" y="5331714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69" name="object 1769"/>
          <p:cNvSpPr/>
          <p:nvPr/>
        </p:nvSpPr>
        <p:spPr>
          <a:xfrm>
            <a:off x="6014059" y="5239511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762" y="0"/>
                </a:moveTo>
                <a:lnTo>
                  <a:pt x="0" y="381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70" name="object 1770"/>
          <p:cNvSpPr/>
          <p:nvPr/>
        </p:nvSpPr>
        <p:spPr>
          <a:xfrm>
            <a:off x="6016345" y="5241035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0" y="4572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71" name="object 1771"/>
          <p:cNvSpPr/>
          <p:nvPr/>
        </p:nvSpPr>
        <p:spPr>
          <a:xfrm>
            <a:off x="5703925" y="5240273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0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72" name="object 1772"/>
          <p:cNvSpPr/>
          <p:nvPr/>
        </p:nvSpPr>
        <p:spPr>
          <a:xfrm>
            <a:off x="6014821" y="523798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24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73" name="object 1773"/>
          <p:cNvSpPr/>
          <p:nvPr/>
        </p:nvSpPr>
        <p:spPr>
          <a:xfrm>
            <a:off x="6016345" y="523875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762" y="22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74" name="object 1774"/>
          <p:cNvSpPr/>
          <p:nvPr/>
        </p:nvSpPr>
        <p:spPr>
          <a:xfrm>
            <a:off x="6012535" y="5237226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286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75" name="object 1775"/>
          <p:cNvSpPr/>
          <p:nvPr/>
        </p:nvSpPr>
        <p:spPr>
          <a:xfrm>
            <a:off x="5703163" y="5325617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0"/>
                </a:moveTo>
                <a:lnTo>
                  <a:pt x="2286" y="3048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76" name="object 1776"/>
          <p:cNvSpPr/>
          <p:nvPr/>
        </p:nvSpPr>
        <p:spPr>
          <a:xfrm>
            <a:off x="6018631" y="5243321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524" y="381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77" name="object 1777"/>
          <p:cNvSpPr/>
          <p:nvPr/>
        </p:nvSpPr>
        <p:spPr>
          <a:xfrm>
            <a:off x="6017107" y="5241035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524" y="22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78" name="object 1778"/>
          <p:cNvSpPr/>
          <p:nvPr/>
        </p:nvSpPr>
        <p:spPr>
          <a:xfrm>
            <a:off x="5702401" y="5292090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4190" y="1905"/>
                </a:moveTo>
                <a:lnTo>
                  <a:pt x="4190" y="1905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79" name="object 1779"/>
          <p:cNvSpPr/>
          <p:nvPr/>
        </p:nvSpPr>
        <p:spPr>
          <a:xfrm>
            <a:off x="6017107" y="5276088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762" y="22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80" name="object 1780"/>
          <p:cNvSpPr/>
          <p:nvPr/>
        </p:nvSpPr>
        <p:spPr>
          <a:xfrm>
            <a:off x="5946241" y="5235702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8381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81" name="object 1781"/>
          <p:cNvSpPr/>
          <p:nvPr/>
        </p:nvSpPr>
        <p:spPr>
          <a:xfrm>
            <a:off x="5971387" y="5234178"/>
            <a:ext cx="8890" cy="0"/>
          </a:xfrm>
          <a:custGeom>
            <a:avLst/>
            <a:gdLst/>
            <a:ahLst/>
            <a:cxnLst/>
            <a:rect l="l" t="t" r="r" b="b"/>
            <a:pathLst>
              <a:path w="8889" h="0">
                <a:moveTo>
                  <a:pt x="0" y="0"/>
                </a:moveTo>
                <a:lnTo>
                  <a:pt x="838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82" name="object 1782"/>
          <p:cNvSpPr/>
          <p:nvPr/>
        </p:nvSpPr>
        <p:spPr>
          <a:xfrm>
            <a:off x="5962243" y="5234178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9143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83" name="object 1783"/>
          <p:cNvSpPr/>
          <p:nvPr/>
        </p:nvSpPr>
        <p:spPr>
          <a:xfrm>
            <a:off x="5957671" y="5234940"/>
            <a:ext cx="5715" cy="0"/>
          </a:xfrm>
          <a:custGeom>
            <a:avLst/>
            <a:gdLst/>
            <a:ahLst/>
            <a:cxnLst/>
            <a:rect l="l" t="t" r="r" b="b"/>
            <a:pathLst>
              <a:path w="5714" h="0">
                <a:moveTo>
                  <a:pt x="0" y="0"/>
                </a:moveTo>
                <a:lnTo>
                  <a:pt x="533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84" name="object 1784"/>
          <p:cNvSpPr/>
          <p:nvPr/>
        </p:nvSpPr>
        <p:spPr>
          <a:xfrm>
            <a:off x="5927953" y="523494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5" h="1270">
                <a:moveTo>
                  <a:pt x="29718" y="0"/>
                </a:moveTo>
                <a:lnTo>
                  <a:pt x="0" y="76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85" name="object 1785"/>
          <p:cNvSpPr/>
          <p:nvPr/>
        </p:nvSpPr>
        <p:spPr>
          <a:xfrm>
            <a:off x="5937859" y="5236464"/>
            <a:ext cx="8890" cy="0"/>
          </a:xfrm>
          <a:custGeom>
            <a:avLst/>
            <a:gdLst/>
            <a:ahLst/>
            <a:cxnLst/>
            <a:rect l="l" t="t" r="r" b="b"/>
            <a:pathLst>
              <a:path w="8889" h="0">
                <a:moveTo>
                  <a:pt x="0" y="0"/>
                </a:moveTo>
                <a:lnTo>
                  <a:pt x="838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86" name="object 1786"/>
          <p:cNvSpPr/>
          <p:nvPr/>
        </p:nvSpPr>
        <p:spPr>
          <a:xfrm>
            <a:off x="5885281" y="523570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87" name="object 1787"/>
          <p:cNvSpPr/>
          <p:nvPr/>
        </p:nvSpPr>
        <p:spPr>
          <a:xfrm>
            <a:off x="5862421" y="5235702"/>
            <a:ext cx="3810" cy="0"/>
          </a:xfrm>
          <a:custGeom>
            <a:avLst/>
            <a:gdLst/>
            <a:ahLst/>
            <a:cxnLst/>
            <a:rect l="l" t="t" r="r" b="b"/>
            <a:pathLst>
              <a:path w="3810" h="0">
                <a:moveTo>
                  <a:pt x="1905" y="-4190"/>
                </a:moveTo>
                <a:lnTo>
                  <a:pt x="1905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88" name="object 1788"/>
          <p:cNvSpPr/>
          <p:nvPr/>
        </p:nvSpPr>
        <p:spPr>
          <a:xfrm>
            <a:off x="5854039" y="5234178"/>
            <a:ext cx="26034" cy="1905"/>
          </a:xfrm>
          <a:custGeom>
            <a:avLst/>
            <a:gdLst/>
            <a:ahLst/>
            <a:cxnLst/>
            <a:rect l="l" t="t" r="r" b="b"/>
            <a:pathLst>
              <a:path w="26035" h="1904">
                <a:moveTo>
                  <a:pt x="25908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89" name="object 1789"/>
          <p:cNvSpPr/>
          <p:nvPr/>
        </p:nvSpPr>
        <p:spPr>
          <a:xfrm>
            <a:off x="5809081" y="5235702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90" name="object 1790"/>
          <p:cNvSpPr/>
          <p:nvPr/>
        </p:nvSpPr>
        <p:spPr>
          <a:xfrm>
            <a:off x="5840323" y="52364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91" name="object 1791"/>
          <p:cNvSpPr/>
          <p:nvPr/>
        </p:nvSpPr>
        <p:spPr>
          <a:xfrm>
            <a:off x="5800699" y="5234178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92" name="object 1792"/>
          <p:cNvSpPr/>
          <p:nvPr/>
        </p:nvSpPr>
        <p:spPr>
          <a:xfrm>
            <a:off x="5792317" y="523570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93" name="object 1793"/>
          <p:cNvSpPr/>
          <p:nvPr/>
        </p:nvSpPr>
        <p:spPr>
          <a:xfrm>
            <a:off x="5804509" y="5235702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94" name="object 1794"/>
          <p:cNvSpPr/>
          <p:nvPr/>
        </p:nvSpPr>
        <p:spPr>
          <a:xfrm>
            <a:off x="5759551" y="5234940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5" h="1270">
                <a:moveTo>
                  <a:pt x="16763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95" name="object 1795"/>
          <p:cNvSpPr/>
          <p:nvPr/>
        </p:nvSpPr>
        <p:spPr>
          <a:xfrm>
            <a:off x="5753455" y="5235702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96" name="object 1796"/>
          <p:cNvSpPr/>
          <p:nvPr/>
        </p:nvSpPr>
        <p:spPr>
          <a:xfrm>
            <a:off x="5757265" y="523417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2286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97" name="object 1797"/>
          <p:cNvSpPr/>
          <p:nvPr/>
        </p:nvSpPr>
        <p:spPr>
          <a:xfrm>
            <a:off x="5713831" y="5236464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11429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98" name="object 1798"/>
          <p:cNvSpPr/>
          <p:nvPr/>
        </p:nvSpPr>
        <p:spPr>
          <a:xfrm>
            <a:off x="5738977" y="5234178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6858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99" name="object 1799"/>
          <p:cNvSpPr/>
          <p:nvPr/>
        </p:nvSpPr>
        <p:spPr>
          <a:xfrm>
            <a:off x="5728309" y="5234940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10667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00" name="object 1800"/>
          <p:cNvSpPr/>
          <p:nvPr/>
        </p:nvSpPr>
        <p:spPr>
          <a:xfrm>
            <a:off x="5722975" y="5235702"/>
            <a:ext cx="5715" cy="0"/>
          </a:xfrm>
          <a:custGeom>
            <a:avLst/>
            <a:gdLst/>
            <a:ahLst/>
            <a:cxnLst/>
            <a:rect l="l" t="t" r="r" b="b"/>
            <a:pathLst>
              <a:path w="5714" h="0">
                <a:moveTo>
                  <a:pt x="0" y="0"/>
                </a:moveTo>
                <a:lnTo>
                  <a:pt x="533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01" name="object 1801"/>
          <p:cNvSpPr/>
          <p:nvPr/>
        </p:nvSpPr>
        <p:spPr>
          <a:xfrm>
            <a:off x="5710021" y="5235702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048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02" name="object 1802"/>
          <p:cNvSpPr/>
          <p:nvPr/>
        </p:nvSpPr>
        <p:spPr>
          <a:xfrm>
            <a:off x="5708497" y="523646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24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03" name="object 1803"/>
          <p:cNvSpPr/>
          <p:nvPr/>
        </p:nvSpPr>
        <p:spPr>
          <a:xfrm>
            <a:off x="5987389" y="5234178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9906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04" name="object 1804"/>
          <p:cNvSpPr/>
          <p:nvPr/>
        </p:nvSpPr>
        <p:spPr>
          <a:xfrm>
            <a:off x="5997295" y="5235702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4477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05" name="object 1805"/>
          <p:cNvSpPr/>
          <p:nvPr/>
        </p:nvSpPr>
        <p:spPr>
          <a:xfrm>
            <a:off x="5702401" y="5243321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762" y="0"/>
                </a:moveTo>
                <a:lnTo>
                  <a:pt x="0" y="381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06" name="object 1806"/>
          <p:cNvSpPr/>
          <p:nvPr/>
        </p:nvSpPr>
        <p:spPr>
          <a:xfrm>
            <a:off x="5702401" y="5249417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62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07" name="object 1807"/>
          <p:cNvSpPr/>
          <p:nvPr/>
        </p:nvSpPr>
        <p:spPr>
          <a:xfrm>
            <a:off x="5702401" y="5250941"/>
            <a:ext cx="1270" cy="6350"/>
          </a:xfrm>
          <a:custGeom>
            <a:avLst/>
            <a:gdLst/>
            <a:ahLst/>
            <a:cxnLst/>
            <a:rect l="l" t="t" r="r" b="b"/>
            <a:pathLst>
              <a:path w="1270" h="6350">
                <a:moveTo>
                  <a:pt x="762" y="0"/>
                </a:moveTo>
                <a:lnTo>
                  <a:pt x="0" y="609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08" name="object 1808"/>
          <p:cNvSpPr/>
          <p:nvPr/>
        </p:nvSpPr>
        <p:spPr>
          <a:xfrm>
            <a:off x="5702401" y="5263896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524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09" name="object 1809"/>
          <p:cNvSpPr/>
          <p:nvPr/>
        </p:nvSpPr>
        <p:spPr>
          <a:xfrm>
            <a:off x="5705449" y="5237226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10" name="object 1810"/>
          <p:cNvSpPr/>
          <p:nvPr/>
        </p:nvSpPr>
        <p:spPr>
          <a:xfrm>
            <a:off x="6017107" y="5314188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4190" y="1143"/>
                </a:moveTo>
                <a:lnTo>
                  <a:pt x="4190" y="1143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11" name="object 1811"/>
          <p:cNvSpPr/>
          <p:nvPr/>
        </p:nvSpPr>
        <p:spPr>
          <a:xfrm>
            <a:off x="5702401" y="5322570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762" y="304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12" name="object 1812"/>
          <p:cNvSpPr/>
          <p:nvPr/>
        </p:nvSpPr>
        <p:spPr>
          <a:xfrm>
            <a:off x="5705449" y="532866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524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13" name="object 1813"/>
          <p:cNvSpPr/>
          <p:nvPr/>
        </p:nvSpPr>
        <p:spPr>
          <a:xfrm>
            <a:off x="6020155" y="5779770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1524" y="304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14" name="object 1814"/>
          <p:cNvSpPr/>
          <p:nvPr/>
        </p:nvSpPr>
        <p:spPr>
          <a:xfrm>
            <a:off x="6021679" y="5771388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4190" y="5714"/>
                </a:moveTo>
                <a:lnTo>
                  <a:pt x="4190" y="5714"/>
                </a:lnTo>
              </a:path>
            </a:pathLst>
          </a:custGeom>
          <a:ln w="1142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15" name="object 1815"/>
          <p:cNvSpPr/>
          <p:nvPr/>
        </p:nvSpPr>
        <p:spPr>
          <a:xfrm>
            <a:off x="6014821" y="5784341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0" y="0"/>
                </a:moveTo>
                <a:lnTo>
                  <a:pt x="762" y="533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16" name="object 1816"/>
          <p:cNvSpPr/>
          <p:nvPr/>
        </p:nvSpPr>
        <p:spPr>
          <a:xfrm>
            <a:off x="6015583" y="5782817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0" y="6858"/>
                </a:moveTo>
                <a:lnTo>
                  <a:pt x="609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17" name="object 1817"/>
          <p:cNvSpPr/>
          <p:nvPr/>
        </p:nvSpPr>
        <p:spPr>
          <a:xfrm>
            <a:off x="5690971" y="5500878"/>
            <a:ext cx="0" cy="106045"/>
          </a:xfrm>
          <a:custGeom>
            <a:avLst/>
            <a:gdLst/>
            <a:ahLst/>
            <a:cxnLst/>
            <a:rect l="l" t="t" r="r" b="b"/>
            <a:pathLst>
              <a:path w="0" h="106045">
                <a:moveTo>
                  <a:pt x="0" y="10591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18" name="object 1818"/>
          <p:cNvSpPr/>
          <p:nvPr/>
        </p:nvSpPr>
        <p:spPr>
          <a:xfrm>
            <a:off x="5690971" y="5421629"/>
            <a:ext cx="0" cy="20320"/>
          </a:xfrm>
          <a:custGeom>
            <a:avLst/>
            <a:gdLst/>
            <a:ahLst/>
            <a:cxnLst/>
            <a:rect l="l" t="t" r="r" b="b"/>
            <a:pathLst>
              <a:path w="0" h="20320">
                <a:moveTo>
                  <a:pt x="0" y="1981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19" name="object 1819"/>
          <p:cNvSpPr/>
          <p:nvPr/>
        </p:nvSpPr>
        <p:spPr>
          <a:xfrm>
            <a:off x="5690971" y="5421629"/>
            <a:ext cx="0" cy="20320"/>
          </a:xfrm>
          <a:custGeom>
            <a:avLst/>
            <a:gdLst/>
            <a:ahLst/>
            <a:cxnLst/>
            <a:rect l="l" t="t" r="r" b="b"/>
            <a:pathLst>
              <a:path w="0" h="20320">
                <a:moveTo>
                  <a:pt x="0" y="0"/>
                </a:moveTo>
                <a:lnTo>
                  <a:pt x="0" y="1981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20" name="object 1820"/>
          <p:cNvSpPr/>
          <p:nvPr/>
        </p:nvSpPr>
        <p:spPr>
          <a:xfrm>
            <a:off x="5690209" y="5499353"/>
            <a:ext cx="1270" cy="142240"/>
          </a:xfrm>
          <a:custGeom>
            <a:avLst/>
            <a:gdLst/>
            <a:ahLst/>
            <a:cxnLst/>
            <a:rect l="l" t="t" r="r" b="b"/>
            <a:pathLst>
              <a:path w="1270" h="142239">
                <a:moveTo>
                  <a:pt x="762" y="0"/>
                </a:moveTo>
                <a:lnTo>
                  <a:pt x="0" y="14173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21" name="object 1821"/>
          <p:cNvSpPr/>
          <p:nvPr/>
        </p:nvSpPr>
        <p:spPr>
          <a:xfrm>
            <a:off x="5690971" y="5606796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2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22" name="object 1822"/>
          <p:cNvSpPr/>
          <p:nvPr/>
        </p:nvSpPr>
        <p:spPr>
          <a:xfrm>
            <a:off x="6020155" y="5769864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60">
                <a:moveTo>
                  <a:pt x="-4190" y="4952"/>
                </a:moveTo>
                <a:lnTo>
                  <a:pt x="4190" y="4952"/>
                </a:lnTo>
              </a:path>
            </a:pathLst>
          </a:custGeom>
          <a:ln w="990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23" name="object 1823"/>
          <p:cNvSpPr/>
          <p:nvPr/>
        </p:nvSpPr>
        <p:spPr>
          <a:xfrm>
            <a:off x="6012535" y="5789676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24" name="object 1824"/>
          <p:cNvSpPr/>
          <p:nvPr/>
        </p:nvSpPr>
        <p:spPr>
          <a:xfrm>
            <a:off x="5262727" y="5284470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39">
                <a:moveTo>
                  <a:pt x="0" y="0"/>
                </a:moveTo>
                <a:lnTo>
                  <a:pt x="0" y="403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25" name="object 1825"/>
          <p:cNvSpPr/>
          <p:nvPr/>
        </p:nvSpPr>
        <p:spPr>
          <a:xfrm>
            <a:off x="5259679" y="5267705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1523" y="0"/>
                </a:moveTo>
                <a:lnTo>
                  <a:pt x="0" y="685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26" name="object 1826"/>
          <p:cNvSpPr/>
          <p:nvPr/>
        </p:nvSpPr>
        <p:spPr>
          <a:xfrm>
            <a:off x="5259679" y="526694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523" y="76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27" name="object 1827"/>
          <p:cNvSpPr/>
          <p:nvPr/>
        </p:nvSpPr>
        <p:spPr>
          <a:xfrm>
            <a:off x="5696305" y="5245608"/>
            <a:ext cx="2540" cy="6985"/>
          </a:xfrm>
          <a:custGeom>
            <a:avLst/>
            <a:gdLst/>
            <a:ahLst/>
            <a:cxnLst/>
            <a:rect l="l" t="t" r="r" b="b"/>
            <a:pathLst>
              <a:path w="2539" h="6985">
                <a:moveTo>
                  <a:pt x="2286" y="0"/>
                </a:moveTo>
                <a:lnTo>
                  <a:pt x="0" y="685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28" name="object 1828"/>
          <p:cNvSpPr/>
          <p:nvPr/>
        </p:nvSpPr>
        <p:spPr>
          <a:xfrm>
            <a:off x="5694781" y="5285232"/>
            <a:ext cx="1905" cy="17145"/>
          </a:xfrm>
          <a:custGeom>
            <a:avLst/>
            <a:gdLst/>
            <a:ahLst/>
            <a:cxnLst/>
            <a:rect l="l" t="t" r="r" b="b"/>
            <a:pathLst>
              <a:path w="1904" h="17145">
                <a:moveTo>
                  <a:pt x="1524" y="1676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29" name="object 1829"/>
          <p:cNvSpPr/>
          <p:nvPr/>
        </p:nvSpPr>
        <p:spPr>
          <a:xfrm>
            <a:off x="5694781" y="5266944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1828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30" name="object 1830"/>
          <p:cNvSpPr/>
          <p:nvPr/>
        </p:nvSpPr>
        <p:spPr>
          <a:xfrm>
            <a:off x="5555335" y="5235702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20" h="1270">
                <a:moveTo>
                  <a:pt x="32765" y="762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31" name="object 1831"/>
          <p:cNvSpPr/>
          <p:nvPr/>
        </p:nvSpPr>
        <p:spPr>
          <a:xfrm>
            <a:off x="5534761" y="523570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 h="0">
                <a:moveTo>
                  <a:pt x="2057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32" name="object 1832"/>
          <p:cNvSpPr/>
          <p:nvPr/>
        </p:nvSpPr>
        <p:spPr>
          <a:xfrm>
            <a:off x="5517997" y="523570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 h="0">
                <a:moveTo>
                  <a:pt x="16763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33" name="object 1833"/>
          <p:cNvSpPr/>
          <p:nvPr/>
        </p:nvSpPr>
        <p:spPr>
          <a:xfrm>
            <a:off x="5562955" y="5235702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34" name="object 1834"/>
          <p:cNvSpPr/>
          <p:nvPr/>
        </p:nvSpPr>
        <p:spPr>
          <a:xfrm>
            <a:off x="5499709" y="5234940"/>
            <a:ext cx="35560" cy="1270"/>
          </a:xfrm>
          <a:custGeom>
            <a:avLst/>
            <a:gdLst/>
            <a:ahLst/>
            <a:cxnLst/>
            <a:rect l="l" t="t" r="r" b="b"/>
            <a:pathLst>
              <a:path w="35560" h="1270">
                <a:moveTo>
                  <a:pt x="35051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35" name="object 1835"/>
          <p:cNvSpPr/>
          <p:nvPr/>
        </p:nvSpPr>
        <p:spPr>
          <a:xfrm>
            <a:off x="5564479" y="5235702"/>
            <a:ext cx="8890" cy="0"/>
          </a:xfrm>
          <a:custGeom>
            <a:avLst/>
            <a:gdLst/>
            <a:ahLst/>
            <a:cxnLst/>
            <a:rect l="l" t="t" r="r" b="b"/>
            <a:pathLst>
              <a:path w="8889" h="0">
                <a:moveTo>
                  <a:pt x="0" y="0"/>
                </a:moveTo>
                <a:lnTo>
                  <a:pt x="838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36" name="object 1836"/>
          <p:cNvSpPr/>
          <p:nvPr/>
        </p:nvSpPr>
        <p:spPr>
          <a:xfrm>
            <a:off x="5473039" y="5234940"/>
            <a:ext cx="26670" cy="1270"/>
          </a:xfrm>
          <a:custGeom>
            <a:avLst/>
            <a:gdLst/>
            <a:ahLst/>
            <a:cxnLst/>
            <a:rect l="l" t="t" r="r" b="b"/>
            <a:pathLst>
              <a:path w="26670" h="1270">
                <a:moveTo>
                  <a:pt x="2667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37" name="object 1837"/>
          <p:cNvSpPr/>
          <p:nvPr/>
        </p:nvSpPr>
        <p:spPr>
          <a:xfrm>
            <a:off x="5470753" y="5234940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60" h="1270">
                <a:moveTo>
                  <a:pt x="9906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38" name="object 1838"/>
          <p:cNvSpPr/>
          <p:nvPr/>
        </p:nvSpPr>
        <p:spPr>
          <a:xfrm>
            <a:off x="5454751" y="5234178"/>
            <a:ext cx="36830" cy="1270"/>
          </a:xfrm>
          <a:custGeom>
            <a:avLst/>
            <a:gdLst/>
            <a:ahLst/>
            <a:cxnLst/>
            <a:rect l="l" t="t" r="r" b="b"/>
            <a:pathLst>
              <a:path w="36829" h="1270">
                <a:moveTo>
                  <a:pt x="36575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39" name="object 1839"/>
          <p:cNvSpPr/>
          <p:nvPr/>
        </p:nvSpPr>
        <p:spPr>
          <a:xfrm>
            <a:off x="5415889" y="5235702"/>
            <a:ext cx="40640" cy="1905"/>
          </a:xfrm>
          <a:custGeom>
            <a:avLst/>
            <a:gdLst/>
            <a:ahLst/>
            <a:cxnLst/>
            <a:rect l="l" t="t" r="r" b="b"/>
            <a:pathLst>
              <a:path w="40639" h="1904">
                <a:moveTo>
                  <a:pt x="40386" y="1524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40" name="object 1840"/>
          <p:cNvSpPr/>
          <p:nvPr/>
        </p:nvSpPr>
        <p:spPr>
          <a:xfrm>
            <a:off x="5426557" y="523494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79" h="1270">
                <a:moveTo>
                  <a:pt x="17525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41" name="object 1841"/>
          <p:cNvSpPr/>
          <p:nvPr/>
        </p:nvSpPr>
        <p:spPr>
          <a:xfrm>
            <a:off x="5413603" y="523417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4114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42" name="object 1842"/>
          <p:cNvSpPr/>
          <p:nvPr/>
        </p:nvSpPr>
        <p:spPr>
          <a:xfrm>
            <a:off x="5376265" y="5234940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60" h="1270">
                <a:moveTo>
                  <a:pt x="9906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43" name="object 1843"/>
          <p:cNvSpPr/>
          <p:nvPr/>
        </p:nvSpPr>
        <p:spPr>
          <a:xfrm>
            <a:off x="5360263" y="523494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 h="0">
                <a:moveTo>
                  <a:pt x="0" y="0"/>
                </a:moveTo>
                <a:lnTo>
                  <a:pt x="1600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44" name="object 1844"/>
          <p:cNvSpPr/>
          <p:nvPr/>
        </p:nvSpPr>
        <p:spPr>
          <a:xfrm>
            <a:off x="5364835" y="5234178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 h="0">
                <a:moveTo>
                  <a:pt x="29717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45" name="object 1845"/>
          <p:cNvSpPr/>
          <p:nvPr/>
        </p:nvSpPr>
        <p:spPr>
          <a:xfrm>
            <a:off x="5329783" y="5234940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10667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46" name="object 1846"/>
          <p:cNvSpPr/>
          <p:nvPr/>
        </p:nvSpPr>
        <p:spPr>
          <a:xfrm>
            <a:off x="5317591" y="5234178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 h="0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47" name="object 1847"/>
          <p:cNvSpPr/>
          <p:nvPr/>
        </p:nvSpPr>
        <p:spPr>
          <a:xfrm>
            <a:off x="5341975" y="523417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48" name="object 1848"/>
          <p:cNvSpPr/>
          <p:nvPr/>
        </p:nvSpPr>
        <p:spPr>
          <a:xfrm>
            <a:off x="5278729" y="5235702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 h="0">
                <a:moveTo>
                  <a:pt x="0" y="0"/>
                </a:moveTo>
                <a:lnTo>
                  <a:pt x="1600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49" name="object 1849"/>
          <p:cNvSpPr/>
          <p:nvPr/>
        </p:nvSpPr>
        <p:spPr>
          <a:xfrm>
            <a:off x="5270347" y="5331714"/>
            <a:ext cx="422275" cy="0"/>
          </a:xfrm>
          <a:custGeom>
            <a:avLst/>
            <a:gdLst/>
            <a:ahLst/>
            <a:cxnLst/>
            <a:rect l="l" t="t" r="r" b="b"/>
            <a:pathLst>
              <a:path w="422275" h="0">
                <a:moveTo>
                  <a:pt x="0" y="0"/>
                </a:moveTo>
                <a:lnTo>
                  <a:pt x="4221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50" name="object 1850"/>
          <p:cNvSpPr/>
          <p:nvPr/>
        </p:nvSpPr>
        <p:spPr>
          <a:xfrm>
            <a:off x="5694781" y="5317235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4190" y="4571"/>
                </a:moveTo>
                <a:lnTo>
                  <a:pt x="4190" y="4571"/>
                </a:lnTo>
              </a:path>
            </a:pathLst>
          </a:custGeom>
          <a:ln w="914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51" name="object 1851"/>
          <p:cNvSpPr/>
          <p:nvPr/>
        </p:nvSpPr>
        <p:spPr>
          <a:xfrm>
            <a:off x="5262727" y="5244084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4190" y="4571"/>
                </a:moveTo>
                <a:lnTo>
                  <a:pt x="4190" y="4571"/>
                </a:lnTo>
              </a:path>
            </a:pathLst>
          </a:custGeom>
          <a:ln w="914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52" name="object 1852"/>
          <p:cNvSpPr/>
          <p:nvPr/>
        </p:nvSpPr>
        <p:spPr>
          <a:xfrm>
            <a:off x="5269585" y="5233034"/>
            <a:ext cx="0" cy="8890"/>
          </a:xfrm>
          <a:custGeom>
            <a:avLst/>
            <a:gdLst/>
            <a:ahLst/>
            <a:cxnLst/>
            <a:rect l="l" t="t" r="r" b="b"/>
            <a:pathLst>
              <a:path w="0" h="8889">
                <a:moveTo>
                  <a:pt x="0" y="0"/>
                </a:moveTo>
                <a:lnTo>
                  <a:pt x="0" y="8381"/>
                </a:lnTo>
              </a:path>
            </a:pathLst>
          </a:custGeom>
          <a:ln w="45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53" name="object 1853"/>
          <p:cNvSpPr/>
          <p:nvPr/>
        </p:nvSpPr>
        <p:spPr>
          <a:xfrm>
            <a:off x="5277205" y="5235702"/>
            <a:ext cx="1905" cy="0"/>
          </a:xfrm>
          <a:custGeom>
            <a:avLst/>
            <a:gdLst/>
            <a:ahLst/>
            <a:cxnLst/>
            <a:rect l="l" t="t" r="r" b="b"/>
            <a:pathLst>
              <a:path w="1904" h="0">
                <a:moveTo>
                  <a:pt x="762" y="-4190"/>
                </a:moveTo>
                <a:lnTo>
                  <a:pt x="762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54" name="object 1854"/>
          <p:cNvSpPr/>
          <p:nvPr/>
        </p:nvSpPr>
        <p:spPr>
          <a:xfrm>
            <a:off x="5270347" y="5235702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858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55" name="object 1855"/>
          <p:cNvSpPr/>
          <p:nvPr/>
        </p:nvSpPr>
        <p:spPr>
          <a:xfrm>
            <a:off x="5646775" y="523417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56" name="object 1856"/>
          <p:cNvSpPr/>
          <p:nvPr/>
        </p:nvSpPr>
        <p:spPr>
          <a:xfrm>
            <a:off x="5680303" y="5236464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12192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57" name="object 1857"/>
          <p:cNvSpPr/>
          <p:nvPr/>
        </p:nvSpPr>
        <p:spPr>
          <a:xfrm>
            <a:off x="5698591" y="5314188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667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58" name="object 1858"/>
          <p:cNvSpPr/>
          <p:nvPr/>
        </p:nvSpPr>
        <p:spPr>
          <a:xfrm>
            <a:off x="5692495" y="5331714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59" name="object 1859"/>
          <p:cNvSpPr/>
          <p:nvPr/>
        </p:nvSpPr>
        <p:spPr>
          <a:xfrm>
            <a:off x="5695543" y="5330952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762"/>
                </a:moveTo>
                <a:lnTo>
                  <a:pt x="228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60" name="object 1860"/>
          <p:cNvSpPr/>
          <p:nvPr/>
        </p:nvSpPr>
        <p:spPr>
          <a:xfrm>
            <a:off x="5697829" y="5328665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286"/>
                </a:moveTo>
                <a:lnTo>
                  <a:pt x="152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61" name="object 1861"/>
          <p:cNvSpPr/>
          <p:nvPr/>
        </p:nvSpPr>
        <p:spPr>
          <a:xfrm>
            <a:off x="5264251" y="5330952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0"/>
                </a:moveTo>
                <a:lnTo>
                  <a:pt x="2286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62" name="object 1862"/>
          <p:cNvSpPr/>
          <p:nvPr/>
        </p:nvSpPr>
        <p:spPr>
          <a:xfrm>
            <a:off x="5261965" y="533019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0"/>
                </a:moveTo>
                <a:lnTo>
                  <a:pt x="2286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63" name="object 1863"/>
          <p:cNvSpPr/>
          <p:nvPr/>
        </p:nvSpPr>
        <p:spPr>
          <a:xfrm>
            <a:off x="5266537" y="5331714"/>
            <a:ext cx="3810" cy="0"/>
          </a:xfrm>
          <a:custGeom>
            <a:avLst/>
            <a:gdLst/>
            <a:ahLst/>
            <a:cxnLst/>
            <a:rect l="l" t="t" r="r" b="b"/>
            <a:pathLst>
              <a:path w="3810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64" name="object 1864"/>
          <p:cNvSpPr/>
          <p:nvPr/>
        </p:nvSpPr>
        <p:spPr>
          <a:xfrm>
            <a:off x="5259679" y="524027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65" name="object 1865"/>
          <p:cNvSpPr/>
          <p:nvPr/>
        </p:nvSpPr>
        <p:spPr>
          <a:xfrm>
            <a:off x="5698591" y="5241035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0" y="4572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66" name="object 1866"/>
          <p:cNvSpPr/>
          <p:nvPr/>
        </p:nvSpPr>
        <p:spPr>
          <a:xfrm>
            <a:off x="5695543" y="5237988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286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67" name="object 1867"/>
          <p:cNvSpPr/>
          <p:nvPr/>
        </p:nvSpPr>
        <p:spPr>
          <a:xfrm>
            <a:off x="5697829" y="5238750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285" y="22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68" name="object 1868"/>
          <p:cNvSpPr/>
          <p:nvPr/>
        </p:nvSpPr>
        <p:spPr>
          <a:xfrm>
            <a:off x="5692495" y="5237226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048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69" name="object 1869"/>
          <p:cNvSpPr/>
          <p:nvPr/>
        </p:nvSpPr>
        <p:spPr>
          <a:xfrm>
            <a:off x="5701639" y="5323332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285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70" name="object 1870"/>
          <p:cNvSpPr/>
          <p:nvPr/>
        </p:nvSpPr>
        <p:spPr>
          <a:xfrm>
            <a:off x="5699353" y="5325617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3048"/>
                </a:moveTo>
                <a:lnTo>
                  <a:pt x="2286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71" name="object 1871"/>
          <p:cNvSpPr/>
          <p:nvPr/>
        </p:nvSpPr>
        <p:spPr>
          <a:xfrm>
            <a:off x="5701639" y="524332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762" y="22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72" name="object 1872"/>
          <p:cNvSpPr/>
          <p:nvPr/>
        </p:nvSpPr>
        <p:spPr>
          <a:xfrm>
            <a:off x="5700115" y="5241035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524" y="22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73" name="object 1873"/>
          <p:cNvSpPr/>
          <p:nvPr/>
        </p:nvSpPr>
        <p:spPr>
          <a:xfrm>
            <a:off x="5600293" y="5235702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11429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74" name="object 1874"/>
          <p:cNvSpPr/>
          <p:nvPr/>
        </p:nvSpPr>
        <p:spPr>
          <a:xfrm>
            <a:off x="5635345" y="523417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75" name="object 1875"/>
          <p:cNvSpPr/>
          <p:nvPr/>
        </p:nvSpPr>
        <p:spPr>
          <a:xfrm>
            <a:off x="5621629" y="5234178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13715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76" name="object 1876"/>
          <p:cNvSpPr/>
          <p:nvPr/>
        </p:nvSpPr>
        <p:spPr>
          <a:xfrm>
            <a:off x="5615533" y="5234940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77" name="object 1877"/>
          <p:cNvSpPr/>
          <p:nvPr/>
        </p:nvSpPr>
        <p:spPr>
          <a:xfrm>
            <a:off x="5572861" y="5234940"/>
            <a:ext cx="43180" cy="1270"/>
          </a:xfrm>
          <a:custGeom>
            <a:avLst/>
            <a:gdLst/>
            <a:ahLst/>
            <a:cxnLst/>
            <a:rect l="l" t="t" r="r" b="b"/>
            <a:pathLst>
              <a:path w="43179" h="1270">
                <a:moveTo>
                  <a:pt x="42672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78" name="object 1878"/>
          <p:cNvSpPr/>
          <p:nvPr/>
        </p:nvSpPr>
        <p:spPr>
          <a:xfrm>
            <a:off x="5588101" y="523646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79" name="object 1879"/>
          <p:cNvSpPr/>
          <p:nvPr/>
        </p:nvSpPr>
        <p:spPr>
          <a:xfrm>
            <a:off x="5513425" y="523570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 h="0">
                <a:moveTo>
                  <a:pt x="16763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80" name="object 1880"/>
          <p:cNvSpPr/>
          <p:nvPr/>
        </p:nvSpPr>
        <p:spPr>
          <a:xfrm>
            <a:off x="5480659" y="5235702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81" name="object 1881"/>
          <p:cNvSpPr/>
          <p:nvPr/>
        </p:nvSpPr>
        <p:spPr>
          <a:xfrm>
            <a:off x="5469991" y="5234178"/>
            <a:ext cx="36830" cy="1905"/>
          </a:xfrm>
          <a:custGeom>
            <a:avLst/>
            <a:gdLst/>
            <a:ahLst/>
            <a:cxnLst/>
            <a:rect l="l" t="t" r="r" b="b"/>
            <a:pathLst>
              <a:path w="36829" h="1904">
                <a:moveTo>
                  <a:pt x="36575" y="1524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82" name="object 1882"/>
          <p:cNvSpPr/>
          <p:nvPr/>
        </p:nvSpPr>
        <p:spPr>
          <a:xfrm>
            <a:off x="5405983" y="523570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9905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83" name="object 1883"/>
          <p:cNvSpPr/>
          <p:nvPr/>
        </p:nvSpPr>
        <p:spPr>
          <a:xfrm>
            <a:off x="5450179" y="5236464"/>
            <a:ext cx="8890" cy="0"/>
          </a:xfrm>
          <a:custGeom>
            <a:avLst/>
            <a:gdLst/>
            <a:ahLst/>
            <a:cxnLst/>
            <a:rect l="l" t="t" r="r" b="b"/>
            <a:pathLst>
              <a:path w="8889" h="0">
                <a:moveTo>
                  <a:pt x="0" y="0"/>
                </a:moveTo>
                <a:lnTo>
                  <a:pt x="838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84" name="object 1884"/>
          <p:cNvSpPr/>
          <p:nvPr/>
        </p:nvSpPr>
        <p:spPr>
          <a:xfrm>
            <a:off x="5394553" y="523417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1905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85" name="object 1885"/>
          <p:cNvSpPr/>
          <p:nvPr/>
        </p:nvSpPr>
        <p:spPr>
          <a:xfrm>
            <a:off x="5383123" y="5235702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 h="0">
                <a:moveTo>
                  <a:pt x="0" y="0"/>
                </a:moveTo>
                <a:lnTo>
                  <a:pt x="1600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86" name="object 1886"/>
          <p:cNvSpPr/>
          <p:nvPr/>
        </p:nvSpPr>
        <p:spPr>
          <a:xfrm>
            <a:off x="5399125" y="5235702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858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87" name="object 1887"/>
          <p:cNvSpPr/>
          <p:nvPr/>
        </p:nvSpPr>
        <p:spPr>
          <a:xfrm>
            <a:off x="5336641" y="5234940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23621" y="0"/>
                </a:moveTo>
                <a:lnTo>
                  <a:pt x="0" y="76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88" name="object 1888"/>
          <p:cNvSpPr/>
          <p:nvPr/>
        </p:nvSpPr>
        <p:spPr>
          <a:xfrm>
            <a:off x="5328259" y="5235702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89" name="object 1889"/>
          <p:cNvSpPr/>
          <p:nvPr/>
        </p:nvSpPr>
        <p:spPr>
          <a:xfrm>
            <a:off x="5332831" y="5234178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 h="0">
                <a:moveTo>
                  <a:pt x="32003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90" name="object 1890"/>
          <p:cNvSpPr/>
          <p:nvPr/>
        </p:nvSpPr>
        <p:spPr>
          <a:xfrm>
            <a:off x="5271871" y="523646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10" h="1270">
                <a:moveTo>
                  <a:pt x="16001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91" name="object 1891"/>
          <p:cNvSpPr/>
          <p:nvPr/>
        </p:nvSpPr>
        <p:spPr>
          <a:xfrm>
            <a:off x="5306923" y="5234178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10668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92" name="object 1892"/>
          <p:cNvSpPr/>
          <p:nvPr/>
        </p:nvSpPr>
        <p:spPr>
          <a:xfrm>
            <a:off x="5292445" y="5234940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14477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93" name="object 1893"/>
          <p:cNvSpPr/>
          <p:nvPr/>
        </p:nvSpPr>
        <p:spPr>
          <a:xfrm>
            <a:off x="5284825" y="5235702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94" name="object 1894"/>
          <p:cNvSpPr/>
          <p:nvPr/>
        </p:nvSpPr>
        <p:spPr>
          <a:xfrm>
            <a:off x="5267299" y="5235702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048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95" name="object 1895"/>
          <p:cNvSpPr/>
          <p:nvPr/>
        </p:nvSpPr>
        <p:spPr>
          <a:xfrm>
            <a:off x="5264251" y="5236464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048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96" name="object 1896"/>
          <p:cNvSpPr/>
          <p:nvPr/>
        </p:nvSpPr>
        <p:spPr>
          <a:xfrm>
            <a:off x="5657443" y="5234178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13715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97" name="object 1897"/>
          <p:cNvSpPr/>
          <p:nvPr/>
        </p:nvSpPr>
        <p:spPr>
          <a:xfrm>
            <a:off x="5671159" y="5235702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4">
                <a:moveTo>
                  <a:pt x="20574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98" name="object 1898"/>
          <p:cNvSpPr/>
          <p:nvPr/>
        </p:nvSpPr>
        <p:spPr>
          <a:xfrm>
            <a:off x="5259679" y="5237226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1" y="0"/>
                </a:moveTo>
                <a:lnTo>
                  <a:pt x="0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99" name="object 1899"/>
          <p:cNvSpPr/>
          <p:nvPr/>
        </p:nvSpPr>
        <p:spPr>
          <a:xfrm>
            <a:off x="5259679" y="5328665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0" y="0"/>
                </a:moveTo>
                <a:lnTo>
                  <a:pt x="2285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00" name="object 1900"/>
          <p:cNvSpPr/>
          <p:nvPr/>
        </p:nvSpPr>
        <p:spPr>
          <a:xfrm>
            <a:off x="5684875" y="5784341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0" y="0"/>
                </a:moveTo>
                <a:lnTo>
                  <a:pt x="762" y="533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01" name="object 1901"/>
          <p:cNvSpPr/>
          <p:nvPr/>
        </p:nvSpPr>
        <p:spPr>
          <a:xfrm>
            <a:off x="5685637" y="5786628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0" y="3048"/>
                </a:moveTo>
                <a:lnTo>
                  <a:pt x="381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02" name="object 1902"/>
          <p:cNvSpPr/>
          <p:nvPr/>
        </p:nvSpPr>
        <p:spPr>
          <a:xfrm>
            <a:off x="5684875" y="5783579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286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03" name="object 1903"/>
          <p:cNvSpPr/>
          <p:nvPr/>
        </p:nvSpPr>
        <p:spPr>
          <a:xfrm>
            <a:off x="5690209" y="5496305"/>
            <a:ext cx="1270" cy="143510"/>
          </a:xfrm>
          <a:custGeom>
            <a:avLst/>
            <a:gdLst/>
            <a:ahLst/>
            <a:cxnLst/>
            <a:rect l="l" t="t" r="r" b="b"/>
            <a:pathLst>
              <a:path w="1270" h="143510">
                <a:moveTo>
                  <a:pt x="762" y="14325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04" name="object 1904"/>
          <p:cNvSpPr/>
          <p:nvPr/>
        </p:nvSpPr>
        <p:spPr>
          <a:xfrm>
            <a:off x="5690209" y="5403341"/>
            <a:ext cx="0" cy="43180"/>
          </a:xfrm>
          <a:custGeom>
            <a:avLst/>
            <a:gdLst/>
            <a:ahLst/>
            <a:cxnLst/>
            <a:rect l="l" t="t" r="r" b="b"/>
            <a:pathLst>
              <a:path w="0" h="43179">
                <a:moveTo>
                  <a:pt x="0" y="4267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05" name="object 1905"/>
          <p:cNvSpPr/>
          <p:nvPr/>
        </p:nvSpPr>
        <p:spPr>
          <a:xfrm>
            <a:off x="5687923" y="54963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9372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06" name="object 1906"/>
          <p:cNvSpPr/>
          <p:nvPr/>
        </p:nvSpPr>
        <p:spPr>
          <a:xfrm>
            <a:off x="5687923" y="54231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07" name="object 1907"/>
          <p:cNvSpPr/>
          <p:nvPr/>
        </p:nvSpPr>
        <p:spPr>
          <a:xfrm>
            <a:off x="5681827" y="5789676"/>
            <a:ext cx="3810" cy="0"/>
          </a:xfrm>
          <a:custGeom>
            <a:avLst/>
            <a:gdLst/>
            <a:ahLst/>
            <a:cxnLst/>
            <a:rect l="l" t="t" r="r" b="b"/>
            <a:pathLst>
              <a:path w="3810" h="0">
                <a:moveTo>
                  <a:pt x="1905" y="-4190"/>
                </a:moveTo>
                <a:lnTo>
                  <a:pt x="1905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08" name="object 1908"/>
          <p:cNvSpPr/>
          <p:nvPr/>
        </p:nvSpPr>
        <p:spPr>
          <a:xfrm>
            <a:off x="6064351" y="57637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09" name="object 1909"/>
          <p:cNvSpPr/>
          <p:nvPr/>
        </p:nvSpPr>
        <p:spPr>
          <a:xfrm>
            <a:off x="6051397" y="5763767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12953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10" name="object 1910"/>
          <p:cNvSpPr/>
          <p:nvPr/>
        </p:nvSpPr>
        <p:spPr>
          <a:xfrm>
            <a:off x="6022441" y="5249417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0"/>
                </a:moveTo>
                <a:lnTo>
                  <a:pt x="5333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11" name="object 1911"/>
          <p:cNvSpPr/>
          <p:nvPr/>
        </p:nvSpPr>
        <p:spPr>
          <a:xfrm>
            <a:off x="6027775" y="5251703"/>
            <a:ext cx="10795" cy="2540"/>
          </a:xfrm>
          <a:custGeom>
            <a:avLst/>
            <a:gdLst/>
            <a:ahLst/>
            <a:cxnLst/>
            <a:rect l="l" t="t" r="r" b="b"/>
            <a:pathLst>
              <a:path w="10795" h="2539">
                <a:moveTo>
                  <a:pt x="0" y="0"/>
                </a:moveTo>
                <a:lnTo>
                  <a:pt x="10668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12" name="object 1912"/>
          <p:cNvSpPr/>
          <p:nvPr/>
        </p:nvSpPr>
        <p:spPr>
          <a:xfrm>
            <a:off x="6051397" y="5251703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12953" y="0"/>
                </a:moveTo>
                <a:lnTo>
                  <a:pt x="0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13" name="object 1913"/>
          <p:cNvSpPr/>
          <p:nvPr/>
        </p:nvSpPr>
        <p:spPr>
          <a:xfrm>
            <a:off x="6038443" y="5253990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14" name="object 1914"/>
          <p:cNvSpPr/>
          <p:nvPr/>
        </p:nvSpPr>
        <p:spPr>
          <a:xfrm>
            <a:off x="6014821" y="5380482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762" y="0"/>
                </a:moveTo>
                <a:lnTo>
                  <a:pt x="0" y="3810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15" name="object 1915"/>
          <p:cNvSpPr/>
          <p:nvPr/>
        </p:nvSpPr>
        <p:spPr>
          <a:xfrm>
            <a:off x="6014821" y="5418582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38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16" name="object 1916"/>
          <p:cNvSpPr/>
          <p:nvPr/>
        </p:nvSpPr>
        <p:spPr>
          <a:xfrm>
            <a:off x="6014821" y="5442965"/>
            <a:ext cx="0" cy="20955"/>
          </a:xfrm>
          <a:custGeom>
            <a:avLst/>
            <a:gdLst/>
            <a:ahLst/>
            <a:cxnLst/>
            <a:rect l="l" t="t" r="r" b="b"/>
            <a:pathLst>
              <a:path w="0" h="20954">
                <a:moveTo>
                  <a:pt x="0" y="0"/>
                </a:moveTo>
                <a:lnTo>
                  <a:pt x="0" y="2057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17" name="object 1917"/>
          <p:cNvSpPr/>
          <p:nvPr/>
        </p:nvSpPr>
        <p:spPr>
          <a:xfrm>
            <a:off x="6014821" y="5448300"/>
            <a:ext cx="0" cy="67945"/>
          </a:xfrm>
          <a:custGeom>
            <a:avLst/>
            <a:gdLst/>
            <a:ahLst/>
            <a:cxnLst/>
            <a:rect l="l" t="t" r="r" b="b"/>
            <a:pathLst>
              <a:path w="0" h="67945">
                <a:moveTo>
                  <a:pt x="0" y="0"/>
                </a:moveTo>
                <a:lnTo>
                  <a:pt x="0" y="67817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18" name="object 1918"/>
          <p:cNvSpPr/>
          <p:nvPr/>
        </p:nvSpPr>
        <p:spPr>
          <a:xfrm>
            <a:off x="6014821" y="5535929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762" y="0"/>
                </a:moveTo>
                <a:lnTo>
                  <a:pt x="0" y="47244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19" name="object 1919"/>
          <p:cNvSpPr/>
          <p:nvPr/>
        </p:nvSpPr>
        <p:spPr>
          <a:xfrm>
            <a:off x="6014059" y="5618226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762" y="0"/>
                </a:moveTo>
                <a:lnTo>
                  <a:pt x="0" y="1219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20" name="object 1920"/>
          <p:cNvSpPr/>
          <p:nvPr/>
        </p:nvSpPr>
        <p:spPr>
          <a:xfrm>
            <a:off x="6014059" y="5630417"/>
            <a:ext cx="0" cy="13970"/>
          </a:xfrm>
          <a:custGeom>
            <a:avLst/>
            <a:gdLst/>
            <a:ahLst/>
            <a:cxnLst/>
            <a:rect l="l" t="t" r="r" b="b"/>
            <a:pathLst>
              <a:path w="0" h="13970">
                <a:moveTo>
                  <a:pt x="-4190" y="6858"/>
                </a:moveTo>
                <a:lnTo>
                  <a:pt x="4190" y="6858"/>
                </a:lnTo>
              </a:path>
            </a:pathLst>
          </a:custGeom>
          <a:ln w="1371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21" name="object 1921"/>
          <p:cNvSpPr/>
          <p:nvPr/>
        </p:nvSpPr>
        <p:spPr>
          <a:xfrm>
            <a:off x="6014059" y="5650229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0"/>
                </a:moveTo>
                <a:lnTo>
                  <a:pt x="762" y="1219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22" name="object 1922"/>
          <p:cNvSpPr/>
          <p:nvPr/>
        </p:nvSpPr>
        <p:spPr>
          <a:xfrm>
            <a:off x="6014821" y="5662421"/>
            <a:ext cx="0" cy="8890"/>
          </a:xfrm>
          <a:custGeom>
            <a:avLst/>
            <a:gdLst/>
            <a:ahLst/>
            <a:cxnLst/>
            <a:rect l="l" t="t" r="r" b="b"/>
            <a:pathLst>
              <a:path w="0" h="8889">
                <a:moveTo>
                  <a:pt x="0" y="0"/>
                </a:moveTo>
                <a:lnTo>
                  <a:pt x="0" y="838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23" name="object 1923"/>
          <p:cNvSpPr/>
          <p:nvPr/>
        </p:nvSpPr>
        <p:spPr>
          <a:xfrm>
            <a:off x="6016345" y="5721858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24" name="object 1924"/>
          <p:cNvSpPr/>
          <p:nvPr/>
        </p:nvSpPr>
        <p:spPr>
          <a:xfrm>
            <a:off x="6086449" y="5252465"/>
            <a:ext cx="0" cy="506730"/>
          </a:xfrm>
          <a:custGeom>
            <a:avLst/>
            <a:gdLst/>
            <a:ahLst/>
            <a:cxnLst/>
            <a:rect l="l" t="t" r="r" b="b"/>
            <a:pathLst>
              <a:path w="0" h="506729">
                <a:moveTo>
                  <a:pt x="0" y="0"/>
                </a:moveTo>
                <a:lnTo>
                  <a:pt x="0" y="50672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25" name="object 1925"/>
          <p:cNvSpPr/>
          <p:nvPr/>
        </p:nvSpPr>
        <p:spPr>
          <a:xfrm>
            <a:off x="6075781" y="5253990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26" name="object 1926"/>
          <p:cNvSpPr/>
          <p:nvPr/>
        </p:nvSpPr>
        <p:spPr>
          <a:xfrm>
            <a:off x="6017869" y="5763005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0"/>
                </a:moveTo>
                <a:lnTo>
                  <a:pt x="3048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27" name="object 1927"/>
          <p:cNvSpPr/>
          <p:nvPr/>
        </p:nvSpPr>
        <p:spPr>
          <a:xfrm>
            <a:off x="6020917" y="5763767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28" name="object 1928"/>
          <p:cNvSpPr/>
          <p:nvPr/>
        </p:nvSpPr>
        <p:spPr>
          <a:xfrm>
            <a:off x="6016345" y="5759196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29" name="object 1929"/>
          <p:cNvSpPr/>
          <p:nvPr/>
        </p:nvSpPr>
        <p:spPr>
          <a:xfrm>
            <a:off x="6016345" y="5755385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4190" y="1143"/>
                </a:moveTo>
                <a:lnTo>
                  <a:pt x="4190" y="1143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30" name="object 1930"/>
          <p:cNvSpPr/>
          <p:nvPr/>
        </p:nvSpPr>
        <p:spPr>
          <a:xfrm>
            <a:off x="6073495" y="5249417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8381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31" name="object 1931"/>
          <p:cNvSpPr/>
          <p:nvPr/>
        </p:nvSpPr>
        <p:spPr>
          <a:xfrm>
            <a:off x="6085687" y="5250179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762" y="22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32" name="object 1932"/>
          <p:cNvSpPr/>
          <p:nvPr/>
        </p:nvSpPr>
        <p:spPr>
          <a:xfrm>
            <a:off x="6081877" y="5763005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762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33" name="object 1933"/>
          <p:cNvSpPr/>
          <p:nvPr/>
        </p:nvSpPr>
        <p:spPr>
          <a:xfrm>
            <a:off x="6084925" y="5248655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34" name="object 1934"/>
          <p:cNvSpPr/>
          <p:nvPr/>
        </p:nvSpPr>
        <p:spPr>
          <a:xfrm>
            <a:off x="6075019" y="5763767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35" name="object 1935"/>
          <p:cNvSpPr/>
          <p:nvPr/>
        </p:nvSpPr>
        <p:spPr>
          <a:xfrm>
            <a:off x="6086449" y="5759196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4190" y="1524"/>
                </a:moveTo>
                <a:lnTo>
                  <a:pt x="4190" y="1524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36" name="object 1936"/>
          <p:cNvSpPr/>
          <p:nvPr/>
        </p:nvSpPr>
        <p:spPr>
          <a:xfrm>
            <a:off x="6085687" y="5762244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3047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37" name="object 1937"/>
          <p:cNvSpPr/>
          <p:nvPr/>
        </p:nvSpPr>
        <p:spPr>
          <a:xfrm>
            <a:off x="6018631" y="5249417"/>
            <a:ext cx="3810" cy="0"/>
          </a:xfrm>
          <a:custGeom>
            <a:avLst/>
            <a:gdLst/>
            <a:ahLst/>
            <a:cxnLst/>
            <a:rect l="l" t="t" r="r" b="b"/>
            <a:pathLst>
              <a:path w="3810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38" name="object 1938"/>
          <p:cNvSpPr/>
          <p:nvPr/>
        </p:nvSpPr>
        <p:spPr>
          <a:xfrm>
            <a:off x="6017869" y="5249417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09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39" name="object 1939"/>
          <p:cNvSpPr/>
          <p:nvPr/>
        </p:nvSpPr>
        <p:spPr>
          <a:xfrm>
            <a:off x="6078829" y="5243321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3047" y="2286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40" name="object 1940"/>
          <p:cNvSpPr/>
          <p:nvPr/>
        </p:nvSpPr>
        <p:spPr>
          <a:xfrm>
            <a:off x="6074257" y="5241035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4572" y="22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41" name="object 1941"/>
          <p:cNvSpPr/>
          <p:nvPr/>
        </p:nvSpPr>
        <p:spPr>
          <a:xfrm>
            <a:off x="6068923" y="5239511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5334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42" name="object 1942"/>
          <p:cNvSpPr/>
          <p:nvPr/>
        </p:nvSpPr>
        <p:spPr>
          <a:xfrm>
            <a:off x="6081877" y="524560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304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43" name="object 1943"/>
          <p:cNvSpPr/>
          <p:nvPr/>
        </p:nvSpPr>
        <p:spPr>
          <a:xfrm>
            <a:off x="6082639" y="5767578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3048"/>
                </a:moveTo>
                <a:lnTo>
                  <a:pt x="2286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44" name="object 1944"/>
          <p:cNvSpPr/>
          <p:nvPr/>
        </p:nvSpPr>
        <p:spPr>
          <a:xfrm>
            <a:off x="6071971" y="5773673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1524"/>
                </a:moveTo>
                <a:lnTo>
                  <a:pt x="609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45" name="object 1945"/>
          <p:cNvSpPr/>
          <p:nvPr/>
        </p:nvSpPr>
        <p:spPr>
          <a:xfrm>
            <a:off x="6043015" y="5237988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6858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46" name="object 1946"/>
          <p:cNvSpPr/>
          <p:nvPr/>
        </p:nvSpPr>
        <p:spPr>
          <a:xfrm>
            <a:off x="6034633" y="5238750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8381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47" name="object 1947"/>
          <p:cNvSpPr/>
          <p:nvPr/>
        </p:nvSpPr>
        <p:spPr>
          <a:xfrm>
            <a:off x="6029299" y="5239511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5334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48" name="object 1948"/>
          <p:cNvSpPr/>
          <p:nvPr/>
        </p:nvSpPr>
        <p:spPr>
          <a:xfrm>
            <a:off x="6049873" y="5237988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60" h="1270">
                <a:moveTo>
                  <a:pt x="9906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49" name="object 1949"/>
          <p:cNvSpPr/>
          <p:nvPr/>
        </p:nvSpPr>
        <p:spPr>
          <a:xfrm>
            <a:off x="6020917" y="5243321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3047" y="0"/>
                </a:moveTo>
                <a:lnTo>
                  <a:pt x="0" y="2286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50" name="object 1950"/>
          <p:cNvSpPr/>
          <p:nvPr/>
        </p:nvSpPr>
        <p:spPr>
          <a:xfrm>
            <a:off x="6019393" y="524560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51" name="object 1951"/>
          <p:cNvSpPr/>
          <p:nvPr/>
        </p:nvSpPr>
        <p:spPr>
          <a:xfrm>
            <a:off x="6061303" y="5775197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0" y="1524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52" name="object 1952"/>
          <p:cNvSpPr/>
          <p:nvPr/>
        </p:nvSpPr>
        <p:spPr>
          <a:xfrm>
            <a:off x="6052921" y="5776721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0" y="762"/>
                </a:moveTo>
                <a:lnTo>
                  <a:pt x="838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53" name="object 1953"/>
          <p:cNvSpPr/>
          <p:nvPr/>
        </p:nvSpPr>
        <p:spPr>
          <a:xfrm>
            <a:off x="6031585" y="5775197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0" y="0"/>
                </a:moveTo>
                <a:lnTo>
                  <a:pt x="8382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54" name="object 1954"/>
          <p:cNvSpPr/>
          <p:nvPr/>
        </p:nvSpPr>
        <p:spPr>
          <a:xfrm>
            <a:off x="6039967" y="5776721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0" y="0"/>
                </a:moveTo>
                <a:lnTo>
                  <a:pt x="12953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55" name="object 1955"/>
          <p:cNvSpPr/>
          <p:nvPr/>
        </p:nvSpPr>
        <p:spPr>
          <a:xfrm>
            <a:off x="6014821" y="5352288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0"/>
                </a:moveTo>
                <a:lnTo>
                  <a:pt x="762" y="1371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56" name="object 1956"/>
          <p:cNvSpPr/>
          <p:nvPr/>
        </p:nvSpPr>
        <p:spPr>
          <a:xfrm>
            <a:off x="6014059" y="5331714"/>
            <a:ext cx="1270" cy="9525"/>
          </a:xfrm>
          <a:custGeom>
            <a:avLst/>
            <a:gdLst/>
            <a:ahLst/>
            <a:cxnLst/>
            <a:rect l="l" t="t" r="r" b="b"/>
            <a:pathLst>
              <a:path w="1270" h="9525">
                <a:moveTo>
                  <a:pt x="0" y="0"/>
                </a:moveTo>
                <a:lnTo>
                  <a:pt x="762" y="914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57" name="object 1957"/>
          <p:cNvSpPr/>
          <p:nvPr/>
        </p:nvSpPr>
        <p:spPr>
          <a:xfrm>
            <a:off x="6014821" y="5338571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4190" y="3047"/>
                </a:moveTo>
                <a:lnTo>
                  <a:pt x="4190" y="3047"/>
                </a:lnTo>
              </a:path>
            </a:pathLst>
          </a:custGeom>
          <a:ln w="60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58" name="object 1958"/>
          <p:cNvSpPr/>
          <p:nvPr/>
        </p:nvSpPr>
        <p:spPr>
          <a:xfrm>
            <a:off x="6014821" y="5358384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0"/>
                </a:moveTo>
                <a:lnTo>
                  <a:pt x="762" y="838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59" name="object 1959"/>
          <p:cNvSpPr/>
          <p:nvPr/>
        </p:nvSpPr>
        <p:spPr>
          <a:xfrm>
            <a:off x="6015583" y="5366003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-4190" y="7238"/>
                </a:moveTo>
                <a:lnTo>
                  <a:pt x="4190" y="7238"/>
                </a:lnTo>
              </a:path>
            </a:pathLst>
          </a:custGeom>
          <a:ln w="1447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60" name="object 1960"/>
          <p:cNvSpPr/>
          <p:nvPr/>
        </p:nvSpPr>
        <p:spPr>
          <a:xfrm>
            <a:off x="6014821" y="558317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-4190" y="6095"/>
                </a:moveTo>
                <a:lnTo>
                  <a:pt x="4190" y="6095"/>
                </a:lnTo>
              </a:path>
            </a:pathLst>
          </a:custGeom>
          <a:ln w="1219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61" name="object 1961"/>
          <p:cNvSpPr/>
          <p:nvPr/>
        </p:nvSpPr>
        <p:spPr>
          <a:xfrm>
            <a:off x="6015583" y="5532882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4190" y="5333"/>
                </a:moveTo>
                <a:lnTo>
                  <a:pt x="4190" y="5333"/>
                </a:lnTo>
              </a:path>
            </a:pathLst>
          </a:custGeom>
          <a:ln w="1066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62" name="object 1962"/>
          <p:cNvSpPr/>
          <p:nvPr/>
        </p:nvSpPr>
        <p:spPr>
          <a:xfrm>
            <a:off x="6014821" y="5516117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0"/>
                </a:moveTo>
                <a:lnTo>
                  <a:pt x="762" y="3810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63" name="object 1963"/>
          <p:cNvSpPr/>
          <p:nvPr/>
        </p:nvSpPr>
        <p:spPr>
          <a:xfrm>
            <a:off x="6014821" y="5595365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64" name="object 1964"/>
          <p:cNvSpPr/>
          <p:nvPr/>
        </p:nvSpPr>
        <p:spPr>
          <a:xfrm>
            <a:off x="6016345" y="5717285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4190" y="2286"/>
                </a:moveTo>
                <a:lnTo>
                  <a:pt x="4190" y="2286"/>
                </a:lnTo>
              </a:path>
            </a:pathLst>
          </a:custGeom>
          <a:ln w="45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65" name="object 1965"/>
          <p:cNvSpPr/>
          <p:nvPr/>
        </p:nvSpPr>
        <p:spPr>
          <a:xfrm>
            <a:off x="6017107" y="5763767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66" name="object 1966"/>
          <p:cNvSpPr/>
          <p:nvPr/>
        </p:nvSpPr>
        <p:spPr>
          <a:xfrm>
            <a:off x="6016345" y="57546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67" name="object 1967"/>
          <p:cNvSpPr/>
          <p:nvPr/>
        </p:nvSpPr>
        <p:spPr>
          <a:xfrm>
            <a:off x="6020917" y="5770626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0" y="0"/>
                </a:moveTo>
                <a:lnTo>
                  <a:pt x="3809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68" name="object 1968"/>
          <p:cNvSpPr/>
          <p:nvPr/>
        </p:nvSpPr>
        <p:spPr>
          <a:xfrm>
            <a:off x="6025489" y="5773673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69" name="object 1969"/>
          <p:cNvSpPr/>
          <p:nvPr/>
        </p:nvSpPr>
        <p:spPr>
          <a:xfrm>
            <a:off x="6024727" y="5773673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09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70" name="object 1970"/>
          <p:cNvSpPr/>
          <p:nvPr/>
        </p:nvSpPr>
        <p:spPr>
          <a:xfrm>
            <a:off x="6018631" y="5767578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762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71" name="object 1971"/>
          <p:cNvSpPr/>
          <p:nvPr/>
        </p:nvSpPr>
        <p:spPr>
          <a:xfrm>
            <a:off x="6017107" y="576529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762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72" name="object 1972"/>
          <p:cNvSpPr/>
          <p:nvPr/>
        </p:nvSpPr>
        <p:spPr>
          <a:xfrm>
            <a:off x="6082639" y="5245608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2286" y="3047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73" name="object 1973"/>
          <p:cNvSpPr/>
          <p:nvPr/>
        </p:nvSpPr>
        <p:spPr>
          <a:xfrm>
            <a:off x="6081877" y="5245608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09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74" name="object 1974"/>
          <p:cNvSpPr/>
          <p:nvPr/>
        </p:nvSpPr>
        <p:spPr>
          <a:xfrm>
            <a:off x="6078067" y="5770626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3048"/>
                </a:moveTo>
                <a:lnTo>
                  <a:pt x="457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75" name="object 1975"/>
          <p:cNvSpPr/>
          <p:nvPr/>
        </p:nvSpPr>
        <p:spPr>
          <a:xfrm>
            <a:off x="6084925" y="576529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286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76" name="object 1976"/>
          <p:cNvSpPr/>
          <p:nvPr/>
        </p:nvSpPr>
        <p:spPr>
          <a:xfrm>
            <a:off x="6059779" y="5238750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9143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77" name="object 1977"/>
          <p:cNvSpPr/>
          <p:nvPr/>
        </p:nvSpPr>
        <p:spPr>
          <a:xfrm>
            <a:off x="6023965" y="5241035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5334" y="0"/>
                </a:moveTo>
                <a:lnTo>
                  <a:pt x="0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78" name="object 1978"/>
          <p:cNvSpPr/>
          <p:nvPr/>
        </p:nvSpPr>
        <p:spPr>
          <a:xfrm>
            <a:off x="6018631" y="5247894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79" name="object 1979"/>
          <p:cNvSpPr/>
          <p:nvPr/>
        </p:nvSpPr>
        <p:spPr>
          <a:xfrm>
            <a:off x="4913731" y="57637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80" name="object 1980"/>
          <p:cNvSpPr/>
          <p:nvPr/>
        </p:nvSpPr>
        <p:spPr>
          <a:xfrm>
            <a:off x="4900777" y="5763767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12954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81" name="object 1981"/>
          <p:cNvSpPr/>
          <p:nvPr/>
        </p:nvSpPr>
        <p:spPr>
          <a:xfrm>
            <a:off x="4871821" y="5249417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0"/>
                </a:moveTo>
                <a:lnTo>
                  <a:pt x="5334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82" name="object 1982"/>
          <p:cNvSpPr/>
          <p:nvPr/>
        </p:nvSpPr>
        <p:spPr>
          <a:xfrm>
            <a:off x="4877155" y="5251703"/>
            <a:ext cx="10795" cy="2540"/>
          </a:xfrm>
          <a:custGeom>
            <a:avLst/>
            <a:gdLst/>
            <a:ahLst/>
            <a:cxnLst/>
            <a:rect l="l" t="t" r="r" b="b"/>
            <a:pathLst>
              <a:path w="10795" h="2539">
                <a:moveTo>
                  <a:pt x="0" y="0"/>
                </a:moveTo>
                <a:lnTo>
                  <a:pt x="10667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83" name="object 1983"/>
          <p:cNvSpPr/>
          <p:nvPr/>
        </p:nvSpPr>
        <p:spPr>
          <a:xfrm>
            <a:off x="4900777" y="5251703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12954" y="0"/>
                </a:moveTo>
                <a:lnTo>
                  <a:pt x="0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84" name="object 1984"/>
          <p:cNvSpPr/>
          <p:nvPr/>
        </p:nvSpPr>
        <p:spPr>
          <a:xfrm>
            <a:off x="4887823" y="5253990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85" name="object 1985"/>
          <p:cNvSpPr/>
          <p:nvPr/>
        </p:nvSpPr>
        <p:spPr>
          <a:xfrm>
            <a:off x="4864201" y="5380482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762" y="0"/>
                </a:moveTo>
                <a:lnTo>
                  <a:pt x="0" y="3810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86" name="object 1986"/>
          <p:cNvSpPr/>
          <p:nvPr/>
        </p:nvSpPr>
        <p:spPr>
          <a:xfrm>
            <a:off x="4864201" y="5418582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38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87" name="object 1987"/>
          <p:cNvSpPr/>
          <p:nvPr/>
        </p:nvSpPr>
        <p:spPr>
          <a:xfrm>
            <a:off x="4864201" y="5442965"/>
            <a:ext cx="0" cy="20955"/>
          </a:xfrm>
          <a:custGeom>
            <a:avLst/>
            <a:gdLst/>
            <a:ahLst/>
            <a:cxnLst/>
            <a:rect l="l" t="t" r="r" b="b"/>
            <a:pathLst>
              <a:path w="0" h="20954">
                <a:moveTo>
                  <a:pt x="0" y="0"/>
                </a:moveTo>
                <a:lnTo>
                  <a:pt x="0" y="2057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88" name="object 1988"/>
          <p:cNvSpPr/>
          <p:nvPr/>
        </p:nvSpPr>
        <p:spPr>
          <a:xfrm>
            <a:off x="4864201" y="5442965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89" name="object 1989"/>
          <p:cNvSpPr/>
          <p:nvPr/>
        </p:nvSpPr>
        <p:spPr>
          <a:xfrm>
            <a:off x="4864201" y="5484114"/>
            <a:ext cx="0" cy="32384"/>
          </a:xfrm>
          <a:custGeom>
            <a:avLst/>
            <a:gdLst/>
            <a:ahLst/>
            <a:cxnLst/>
            <a:rect l="l" t="t" r="r" b="b"/>
            <a:pathLst>
              <a:path w="0" h="32385">
                <a:moveTo>
                  <a:pt x="0" y="0"/>
                </a:moveTo>
                <a:lnTo>
                  <a:pt x="0" y="32003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90" name="object 1990"/>
          <p:cNvSpPr/>
          <p:nvPr/>
        </p:nvSpPr>
        <p:spPr>
          <a:xfrm>
            <a:off x="4863439" y="5506973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762" y="0"/>
                </a:moveTo>
                <a:lnTo>
                  <a:pt x="0" y="1219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91" name="object 1991"/>
          <p:cNvSpPr/>
          <p:nvPr/>
        </p:nvSpPr>
        <p:spPr>
          <a:xfrm>
            <a:off x="4862677" y="5494020"/>
            <a:ext cx="1270" cy="43815"/>
          </a:xfrm>
          <a:custGeom>
            <a:avLst/>
            <a:gdLst/>
            <a:ahLst/>
            <a:cxnLst/>
            <a:rect l="l" t="t" r="r" b="b"/>
            <a:pathLst>
              <a:path w="1270" h="43814">
                <a:moveTo>
                  <a:pt x="762" y="0"/>
                </a:moveTo>
                <a:lnTo>
                  <a:pt x="0" y="4343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92" name="object 1992"/>
          <p:cNvSpPr/>
          <p:nvPr/>
        </p:nvSpPr>
        <p:spPr>
          <a:xfrm>
            <a:off x="4864201" y="5535929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762" y="0"/>
                </a:moveTo>
                <a:lnTo>
                  <a:pt x="0" y="47244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93" name="object 1993"/>
          <p:cNvSpPr/>
          <p:nvPr/>
        </p:nvSpPr>
        <p:spPr>
          <a:xfrm>
            <a:off x="4864201" y="5549646"/>
            <a:ext cx="0" cy="20955"/>
          </a:xfrm>
          <a:custGeom>
            <a:avLst/>
            <a:gdLst/>
            <a:ahLst/>
            <a:cxnLst/>
            <a:rect l="l" t="t" r="r" b="b"/>
            <a:pathLst>
              <a:path w="0" h="20954">
                <a:moveTo>
                  <a:pt x="0" y="0"/>
                </a:moveTo>
                <a:lnTo>
                  <a:pt x="0" y="2057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94" name="object 1994"/>
          <p:cNvSpPr/>
          <p:nvPr/>
        </p:nvSpPr>
        <p:spPr>
          <a:xfrm>
            <a:off x="4862677" y="5537453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95" name="object 1995"/>
          <p:cNvSpPr/>
          <p:nvPr/>
        </p:nvSpPr>
        <p:spPr>
          <a:xfrm>
            <a:off x="4863439" y="5618226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762" y="0"/>
                </a:moveTo>
                <a:lnTo>
                  <a:pt x="0" y="1219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96" name="object 1996"/>
          <p:cNvSpPr/>
          <p:nvPr/>
        </p:nvSpPr>
        <p:spPr>
          <a:xfrm>
            <a:off x="4863439" y="5630417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0"/>
                </a:moveTo>
                <a:lnTo>
                  <a:pt x="0" y="1828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97" name="object 1997"/>
          <p:cNvSpPr/>
          <p:nvPr/>
        </p:nvSpPr>
        <p:spPr>
          <a:xfrm>
            <a:off x="4862677" y="5609082"/>
            <a:ext cx="1270" cy="34290"/>
          </a:xfrm>
          <a:custGeom>
            <a:avLst/>
            <a:gdLst/>
            <a:ahLst/>
            <a:cxnLst/>
            <a:rect l="l" t="t" r="r" b="b"/>
            <a:pathLst>
              <a:path w="1270" h="34289">
                <a:moveTo>
                  <a:pt x="0" y="0"/>
                </a:moveTo>
                <a:lnTo>
                  <a:pt x="762" y="34289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98" name="object 1998"/>
          <p:cNvSpPr/>
          <p:nvPr/>
        </p:nvSpPr>
        <p:spPr>
          <a:xfrm>
            <a:off x="4863820" y="5643371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99" name="object 1999"/>
          <p:cNvSpPr/>
          <p:nvPr/>
        </p:nvSpPr>
        <p:spPr>
          <a:xfrm>
            <a:off x="4863439" y="5627370"/>
            <a:ext cx="0" cy="43815"/>
          </a:xfrm>
          <a:custGeom>
            <a:avLst/>
            <a:gdLst/>
            <a:ahLst/>
            <a:cxnLst/>
            <a:rect l="l" t="t" r="r" b="b"/>
            <a:pathLst>
              <a:path w="0" h="43814">
                <a:moveTo>
                  <a:pt x="0" y="0"/>
                </a:moveTo>
                <a:lnTo>
                  <a:pt x="0" y="4343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00" name="object 2000"/>
          <p:cNvSpPr/>
          <p:nvPr/>
        </p:nvSpPr>
        <p:spPr>
          <a:xfrm>
            <a:off x="4864963" y="5726429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0"/>
                </a:moveTo>
                <a:lnTo>
                  <a:pt x="0" y="28955"/>
                </a:lnTo>
              </a:path>
            </a:pathLst>
          </a:custGeom>
          <a:ln w="990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01" name="object 2001"/>
          <p:cNvSpPr/>
          <p:nvPr/>
        </p:nvSpPr>
        <p:spPr>
          <a:xfrm>
            <a:off x="4935829" y="5331714"/>
            <a:ext cx="0" cy="427990"/>
          </a:xfrm>
          <a:custGeom>
            <a:avLst/>
            <a:gdLst/>
            <a:ahLst/>
            <a:cxnLst/>
            <a:rect l="l" t="t" r="r" b="b"/>
            <a:pathLst>
              <a:path w="0" h="427989">
                <a:moveTo>
                  <a:pt x="0" y="0"/>
                </a:moveTo>
                <a:lnTo>
                  <a:pt x="0" y="42748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02" name="object 2002"/>
          <p:cNvSpPr/>
          <p:nvPr/>
        </p:nvSpPr>
        <p:spPr>
          <a:xfrm>
            <a:off x="4925923" y="5245227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0"/>
                </a:moveTo>
                <a:lnTo>
                  <a:pt x="0" y="12953"/>
                </a:lnTo>
              </a:path>
            </a:pathLst>
          </a:custGeom>
          <a:ln w="60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03" name="object 2003"/>
          <p:cNvSpPr/>
          <p:nvPr/>
        </p:nvSpPr>
        <p:spPr>
          <a:xfrm>
            <a:off x="4867249" y="5763005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0"/>
                </a:moveTo>
                <a:lnTo>
                  <a:pt x="3048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04" name="object 2004"/>
          <p:cNvSpPr/>
          <p:nvPr/>
        </p:nvSpPr>
        <p:spPr>
          <a:xfrm>
            <a:off x="4870297" y="5763767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858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05" name="object 2005"/>
          <p:cNvSpPr/>
          <p:nvPr/>
        </p:nvSpPr>
        <p:spPr>
          <a:xfrm>
            <a:off x="4865725" y="5755385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4190" y="1905"/>
                </a:moveTo>
                <a:lnTo>
                  <a:pt x="4190" y="1905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06" name="object 2006"/>
          <p:cNvSpPr/>
          <p:nvPr/>
        </p:nvSpPr>
        <p:spPr>
          <a:xfrm>
            <a:off x="4865725" y="5753861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-4190" y="2666"/>
                </a:moveTo>
                <a:lnTo>
                  <a:pt x="4190" y="2666"/>
                </a:lnTo>
              </a:path>
            </a:pathLst>
          </a:custGeom>
          <a:ln w="533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07" name="object 2007"/>
          <p:cNvSpPr/>
          <p:nvPr/>
        </p:nvSpPr>
        <p:spPr>
          <a:xfrm>
            <a:off x="4859248" y="529818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5">
                <a:moveTo>
                  <a:pt x="0" y="12953"/>
                </a:moveTo>
                <a:lnTo>
                  <a:pt x="8381" y="12953"/>
                </a:lnTo>
                <a:lnTo>
                  <a:pt x="8381" y="0"/>
                </a:lnTo>
                <a:lnTo>
                  <a:pt x="0" y="0"/>
                </a:lnTo>
                <a:lnTo>
                  <a:pt x="0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8" name="object 2008"/>
          <p:cNvSpPr/>
          <p:nvPr/>
        </p:nvSpPr>
        <p:spPr>
          <a:xfrm>
            <a:off x="4864963" y="5257038"/>
            <a:ext cx="1270" cy="14604"/>
          </a:xfrm>
          <a:custGeom>
            <a:avLst/>
            <a:gdLst/>
            <a:ahLst/>
            <a:cxnLst/>
            <a:rect l="l" t="t" r="r" b="b"/>
            <a:pathLst>
              <a:path w="1270" h="14604">
                <a:moveTo>
                  <a:pt x="762" y="0"/>
                </a:moveTo>
                <a:lnTo>
                  <a:pt x="0" y="1447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09" name="object 2009"/>
          <p:cNvSpPr/>
          <p:nvPr/>
        </p:nvSpPr>
        <p:spPr>
          <a:xfrm>
            <a:off x="4931257" y="5763005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762"/>
                </a:moveTo>
                <a:lnTo>
                  <a:pt x="30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10" name="object 2010"/>
          <p:cNvSpPr/>
          <p:nvPr/>
        </p:nvSpPr>
        <p:spPr>
          <a:xfrm>
            <a:off x="4924399" y="5763767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858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11" name="object 2011"/>
          <p:cNvSpPr/>
          <p:nvPr/>
        </p:nvSpPr>
        <p:spPr>
          <a:xfrm>
            <a:off x="4935829" y="5759196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4190" y="1524"/>
                </a:moveTo>
                <a:lnTo>
                  <a:pt x="4190" y="1524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12" name="object 2012"/>
          <p:cNvSpPr/>
          <p:nvPr/>
        </p:nvSpPr>
        <p:spPr>
          <a:xfrm>
            <a:off x="4935067" y="5762244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3047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13" name="object 2013"/>
          <p:cNvSpPr/>
          <p:nvPr/>
        </p:nvSpPr>
        <p:spPr>
          <a:xfrm>
            <a:off x="4868011" y="5249417"/>
            <a:ext cx="3810" cy="0"/>
          </a:xfrm>
          <a:custGeom>
            <a:avLst/>
            <a:gdLst/>
            <a:ahLst/>
            <a:cxnLst/>
            <a:rect l="l" t="t" r="r" b="b"/>
            <a:pathLst>
              <a:path w="3810" h="0">
                <a:moveTo>
                  <a:pt x="1904" y="-4190"/>
                </a:moveTo>
                <a:lnTo>
                  <a:pt x="1904" y="4190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14" name="object 2014"/>
          <p:cNvSpPr/>
          <p:nvPr/>
        </p:nvSpPr>
        <p:spPr>
          <a:xfrm>
            <a:off x="4868011" y="5767578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1524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15" name="object 2015"/>
          <p:cNvSpPr/>
          <p:nvPr/>
        </p:nvSpPr>
        <p:spPr>
          <a:xfrm>
            <a:off x="4865725" y="5250179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762" y="0"/>
                </a:moveTo>
                <a:lnTo>
                  <a:pt x="0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16" name="object 2016"/>
          <p:cNvSpPr/>
          <p:nvPr/>
        </p:nvSpPr>
        <p:spPr>
          <a:xfrm>
            <a:off x="4866487" y="5247894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524" y="0"/>
                </a:moveTo>
                <a:lnTo>
                  <a:pt x="0" y="228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17" name="object 2017"/>
          <p:cNvSpPr/>
          <p:nvPr/>
        </p:nvSpPr>
        <p:spPr>
          <a:xfrm>
            <a:off x="4865725" y="5253228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4190" y="1904"/>
                </a:moveTo>
                <a:lnTo>
                  <a:pt x="4190" y="1904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18" name="object 2018"/>
          <p:cNvSpPr/>
          <p:nvPr/>
        </p:nvSpPr>
        <p:spPr>
          <a:xfrm>
            <a:off x="4923637" y="524103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19" name="object 2019"/>
          <p:cNvSpPr/>
          <p:nvPr/>
        </p:nvSpPr>
        <p:spPr>
          <a:xfrm>
            <a:off x="4918303" y="5239511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5334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20" name="object 2020"/>
          <p:cNvSpPr/>
          <p:nvPr/>
        </p:nvSpPr>
        <p:spPr>
          <a:xfrm>
            <a:off x="4932019" y="5767578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3048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21" name="object 2021"/>
          <p:cNvSpPr/>
          <p:nvPr/>
        </p:nvSpPr>
        <p:spPr>
          <a:xfrm>
            <a:off x="4921351" y="5773673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1524"/>
                </a:moveTo>
                <a:lnTo>
                  <a:pt x="609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22" name="object 2022"/>
          <p:cNvSpPr/>
          <p:nvPr/>
        </p:nvSpPr>
        <p:spPr>
          <a:xfrm>
            <a:off x="4892395" y="5237988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6857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23" name="object 2023"/>
          <p:cNvSpPr/>
          <p:nvPr/>
        </p:nvSpPr>
        <p:spPr>
          <a:xfrm>
            <a:off x="4884013" y="5238750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8382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24" name="object 2024"/>
          <p:cNvSpPr/>
          <p:nvPr/>
        </p:nvSpPr>
        <p:spPr>
          <a:xfrm>
            <a:off x="4877917" y="5239511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6095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25" name="object 2025"/>
          <p:cNvSpPr/>
          <p:nvPr/>
        </p:nvSpPr>
        <p:spPr>
          <a:xfrm>
            <a:off x="4899253" y="5237988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60" h="1270">
                <a:moveTo>
                  <a:pt x="9906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26" name="object 2026"/>
          <p:cNvSpPr/>
          <p:nvPr/>
        </p:nvSpPr>
        <p:spPr>
          <a:xfrm>
            <a:off x="4870297" y="5243321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3048" y="0"/>
                </a:moveTo>
                <a:lnTo>
                  <a:pt x="0" y="2286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27" name="object 2027"/>
          <p:cNvSpPr/>
          <p:nvPr/>
        </p:nvSpPr>
        <p:spPr>
          <a:xfrm>
            <a:off x="4868011" y="5245608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286" y="0"/>
                </a:moveTo>
                <a:lnTo>
                  <a:pt x="0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28" name="object 2028"/>
          <p:cNvSpPr/>
          <p:nvPr/>
        </p:nvSpPr>
        <p:spPr>
          <a:xfrm>
            <a:off x="4910683" y="5775197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0" y="1524"/>
                </a:moveTo>
                <a:lnTo>
                  <a:pt x="10667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29" name="object 2029"/>
          <p:cNvSpPr/>
          <p:nvPr/>
        </p:nvSpPr>
        <p:spPr>
          <a:xfrm>
            <a:off x="4902301" y="5776721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0" y="762"/>
                </a:moveTo>
                <a:lnTo>
                  <a:pt x="838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30" name="object 2030"/>
          <p:cNvSpPr/>
          <p:nvPr/>
        </p:nvSpPr>
        <p:spPr>
          <a:xfrm>
            <a:off x="4880965" y="5775197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0" y="0"/>
                </a:moveTo>
                <a:lnTo>
                  <a:pt x="8382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31" name="object 2031"/>
          <p:cNvSpPr/>
          <p:nvPr/>
        </p:nvSpPr>
        <p:spPr>
          <a:xfrm>
            <a:off x="4889347" y="5776721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0" y="0"/>
                </a:moveTo>
                <a:lnTo>
                  <a:pt x="12953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32" name="object 2032"/>
          <p:cNvSpPr/>
          <p:nvPr/>
        </p:nvSpPr>
        <p:spPr>
          <a:xfrm>
            <a:off x="4864201" y="5352288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0"/>
                </a:moveTo>
                <a:lnTo>
                  <a:pt x="762" y="1371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33" name="object 2033"/>
          <p:cNvSpPr/>
          <p:nvPr/>
        </p:nvSpPr>
        <p:spPr>
          <a:xfrm>
            <a:off x="4859248" y="5311140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5">
                <a:moveTo>
                  <a:pt x="0" y="12953"/>
                </a:moveTo>
                <a:lnTo>
                  <a:pt x="8381" y="12953"/>
                </a:lnTo>
                <a:lnTo>
                  <a:pt x="8381" y="0"/>
                </a:lnTo>
                <a:lnTo>
                  <a:pt x="0" y="0"/>
                </a:lnTo>
                <a:lnTo>
                  <a:pt x="0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4" name="object 2034"/>
          <p:cNvSpPr/>
          <p:nvPr/>
        </p:nvSpPr>
        <p:spPr>
          <a:xfrm>
            <a:off x="4863439" y="5324094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0" y="0"/>
                </a:moveTo>
                <a:lnTo>
                  <a:pt x="762" y="1676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35" name="object 2035"/>
          <p:cNvSpPr/>
          <p:nvPr/>
        </p:nvSpPr>
        <p:spPr>
          <a:xfrm>
            <a:off x="4864582" y="5338571"/>
            <a:ext cx="0" cy="70485"/>
          </a:xfrm>
          <a:custGeom>
            <a:avLst/>
            <a:gdLst/>
            <a:ahLst/>
            <a:cxnLst/>
            <a:rect l="l" t="t" r="r" b="b"/>
            <a:pathLst>
              <a:path w="0" h="70485">
                <a:moveTo>
                  <a:pt x="0" y="0"/>
                </a:moveTo>
                <a:lnTo>
                  <a:pt x="0" y="70103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36" name="object 2036"/>
          <p:cNvSpPr/>
          <p:nvPr/>
        </p:nvSpPr>
        <p:spPr>
          <a:xfrm>
            <a:off x="4864201" y="5448300"/>
            <a:ext cx="0" cy="20955"/>
          </a:xfrm>
          <a:custGeom>
            <a:avLst/>
            <a:gdLst/>
            <a:ahLst/>
            <a:cxnLst/>
            <a:rect l="l" t="t" r="r" b="b"/>
            <a:pathLst>
              <a:path w="0" h="20954">
                <a:moveTo>
                  <a:pt x="0" y="0"/>
                </a:moveTo>
                <a:lnTo>
                  <a:pt x="0" y="2057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37" name="object 2037"/>
          <p:cNvSpPr/>
          <p:nvPr/>
        </p:nvSpPr>
        <p:spPr>
          <a:xfrm>
            <a:off x="4863439" y="5476494"/>
            <a:ext cx="1270" cy="43815"/>
          </a:xfrm>
          <a:custGeom>
            <a:avLst/>
            <a:gdLst/>
            <a:ahLst/>
            <a:cxnLst/>
            <a:rect l="l" t="t" r="r" b="b"/>
            <a:pathLst>
              <a:path w="1270" h="43814">
                <a:moveTo>
                  <a:pt x="762" y="0"/>
                </a:moveTo>
                <a:lnTo>
                  <a:pt x="0" y="4343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38" name="object 2038"/>
          <p:cNvSpPr/>
          <p:nvPr/>
        </p:nvSpPr>
        <p:spPr>
          <a:xfrm>
            <a:off x="4862677" y="5586221"/>
            <a:ext cx="0" cy="22860"/>
          </a:xfrm>
          <a:custGeom>
            <a:avLst/>
            <a:gdLst/>
            <a:ahLst/>
            <a:cxnLst/>
            <a:rect l="l" t="t" r="r" b="b"/>
            <a:pathLst>
              <a:path w="0" h="22860">
                <a:moveTo>
                  <a:pt x="0" y="0"/>
                </a:moveTo>
                <a:lnTo>
                  <a:pt x="0" y="2286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39" name="object 2039"/>
          <p:cNvSpPr/>
          <p:nvPr/>
        </p:nvSpPr>
        <p:spPr>
          <a:xfrm>
            <a:off x="4864582" y="5338571"/>
            <a:ext cx="0" cy="417195"/>
          </a:xfrm>
          <a:custGeom>
            <a:avLst/>
            <a:gdLst/>
            <a:ahLst/>
            <a:cxnLst/>
            <a:rect l="l" t="t" r="r" b="b"/>
            <a:pathLst>
              <a:path w="0" h="417195">
                <a:moveTo>
                  <a:pt x="0" y="0"/>
                </a:moveTo>
                <a:lnTo>
                  <a:pt x="0" y="416813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40" name="object 2040"/>
          <p:cNvSpPr/>
          <p:nvPr/>
        </p:nvSpPr>
        <p:spPr>
          <a:xfrm>
            <a:off x="4863439" y="5648705"/>
            <a:ext cx="1270" cy="28575"/>
          </a:xfrm>
          <a:custGeom>
            <a:avLst/>
            <a:gdLst/>
            <a:ahLst/>
            <a:cxnLst/>
            <a:rect l="l" t="t" r="r" b="b"/>
            <a:pathLst>
              <a:path w="1270" h="28575">
                <a:moveTo>
                  <a:pt x="0" y="0"/>
                </a:moveTo>
                <a:lnTo>
                  <a:pt x="762" y="2819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41" name="object 2041"/>
          <p:cNvSpPr/>
          <p:nvPr/>
        </p:nvSpPr>
        <p:spPr>
          <a:xfrm>
            <a:off x="4864963" y="5734050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20">
                <a:moveTo>
                  <a:pt x="0" y="0"/>
                </a:moveTo>
                <a:lnTo>
                  <a:pt x="762" y="1981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42" name="object 2042"/>
          <p:cNvSpPr/>
          <p:nvPr/>
        </p:nvSpPr>
        <p:spPr>
          <a:xfrm>
            <a:off x="4863439" y="5711952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0" y="0"/>
                </a:moveTo>
                <a:lnTo>
                  <a:pt x="762" y="16763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43" name="object 2043"/>
          <p:cNvSpPr/>
          <p:nvPr/>
        </p:nvSpPr>
        <p:spPr>
          <a:xfrm>
            <a:off x="4864201" y="5754623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0" y="0"/>
                </a:moveTo>
                <a:lnTo>
                  <a:pt x="762" y="457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44" name="object 2044"/>
          <p:cNvSpPr/>
          <p:nvPr/>
        </p:nvSpPr>
        <p:spPr>
          <a:xfrm>
            <a:off x="4864963" y="5759196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762" y="380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45" name="object 2045"/>
          <p:cNvSpPr/>
          <p:nvPr/>
        </p:nvSpPr>
        <p:spPr>
          <a:xfrm>
            <a:off x="4863439" y="5282184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762" y="0"/>
                </a:moveTo>
                <a:lnTo>
                  <a:pt x="0" y="16001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46" name="object 2046"/>
          <p:cNvSpPr/>
          <p:nvPr/>
        </p:nvSpPr>
        <p:spPr>
          <a:xfrm>
            <a:off x="4864201" y="5257800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1524" y="0"/>
                </a:moveTo>
                <a:lnTo>
                  <a:pt x="0" y="2438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47" name="object 2047"/>
          <p:cNvSpPr/>
          <p:nvPr/>
        </p:nvSpPr>
        <p:spPr>
          <a:xfrm>
            <a:off x="4870297" y="5770626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0" y="0"/>
                </a:moveTo>
                <a:lnTo>
                  <a:pt x="3810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48" name="object 2048"/>
          <p:cNvSpPr/>
          <p:nvPr/>
        </p:nvSpPr>
        <p:spPr>
          <a:xfrm>
            <a:off x="4874869" y="5773673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5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49" name="object 2049"/>
          <p:cNvSpPr/>
          <p:nvPr/>
        </p:nvSpPr>
        <p:spPr>
          <a:xfrm>
            <a:off x="4874107" y="5773673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10" y="0"/>
                </a:moveTo>
                <a:lnTo>
                  <a:pt x="457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50" name="object 2050"/>
          <p:cNvSpPr/>
          <p:nvPr/>
        </p:nvSpPr>
        <p:spPr>
          <a:xfrm>
            <a:off x="4869535" y="5770626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10" y="0"/>
                </a:moveTo>
                <a:lnTo>
                  <a:pt x="457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51" name="object 2051"/>
          <p:cNvSpPr/>
          <p:nvPr/>
        </p:nvSpPr>
        <p:spPr>
          <a:xfrm>
            <a:off x="4865725" y="5763005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79">
                <a:moveTo>
                  <a:pt x="0" y="0"/>
                </a:moveTo>
                <a:lnTo>
                  <a:pt x="2286" y="457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52" name="object 2052"/>
          <p:cNvSpPr/>
          <p:nvPr/>
        </p:nvSpPr>
        <p:spPr>
          <a:xfrm>
            <a:off x="4927447" y="5770626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3048"/>
                </a:moveTo>
                <a:lnTo>
                  <a:pt x="457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53" name="object 2053"/>
          <p:cNvSpPr/>
          <p:nvPr/>
        </p:nvSpPr>
        <p:spPr>
          <a:xfrm>
            <a:off x="4933543" y="5765291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286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54" name="object 2054"/>
          <p:cNvSpPr/>
          <p:nvPr/>
        </p:nvSpPr>
        <p:spPr>
          <a:xfrm>
            <a:off x="4909159" y="5238750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9143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55" name="object 2055"/>
          <p:cNvSpPr/>
          <p:nvPr/>
        </p:nvSpPr>
        <p:spPr>
          <a:xfrm>
            <a:off x="4873345" y="5241035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4572" y="0"/>
                </a:moveTo>
                <a:lnTo>
                  <a:pt x="0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56" name="object 2056"/>
          <p:cNvSpPr/>
          <p:nvPr/>
        </p:nvSpPr>
        <p:spPr>
          <a:xfrm>
            <a:off x="4931257" y="5779770"/>
            <a:ext cx="1905" cy="0"/>
          </a:xfrm>
          <a:custGeom>
            <a:avLst/>
            <a:gdLst/>
            <a:ahLst/>
            <a:cxnLst/>
            <a:rect l="l" t="t" r="r" b="b"/>
            <a:pathLst>
              <a:path w="1904" h="0">
                <a:moveTo>
                  <a:pt x="762" y="-4190"/>
                </a:moveTo>
                <a:lnTo>
                  <a:pt x="762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57" name="object 2057"/>
          <p:cNvSpPr/>
          <p:nvPr/>
        </p:nvSpPr>
        <p:spPr>
          <a:xfrm>
            <a:off x="5249011" y="5784341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0" y="5334"/>
                </a:moveTo>
                <a:lnTo>
                  <a:pt x="457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58" name="object 2058"/>
          <p:cNvSpPr/>
          <p:nvPr/>
        </p:nvSpPr>
        <p:spPr>
          <a:xfrm>
            <a:off x="4926685" y="5774435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4572" y="53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59" name="object 2059"/>
          <p:cNvSpPr/>
          <p:nvPr/>
        </p:nvSpPr>
        <p:spPr>
          <a:xfrm>
            <a:off x="4925923" y="577443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60" name="object 2060"/>
          <p:cNvSpPr/>
          <p:nvPr/>
        </p:nvSpPr>
        <p:spPr>
          <a:xfrm>
            <a:off x="4925923" y="5775197"/>
            <a:ext cx="3810" cy="10160"/>
          </a:xfrm>
          <a:custGeom>
            <a:avLst/>
            <a:gdLst/>
            <a:ahLst/>
            <a:cxnLst/>
            <a:rect l="l" t="t" r="r" b="b"/>
            <a:pathLst>
              <a:path w="3810" h="10160">
                <a:moveTo>
                  <a:pt x="0" y="0"/>
                </a:moveTo>
                <a:lnTo>
                  <a:pt x="3810" y="9905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61" name="object 2061"/>
          <p:cNvSpPr/>
          <p:nvPr/>
        </p:nvSpPr>
        <p:spPr>
          <a:xfrm>
            <a:off x="4929733" y="5779770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0" y="5333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62" name="object 2062"/>
          <p:cNvSpPr/>
          <p:nvPr/>
        </p:nvSpPr>
        <p:spPr>
          <a:xfrm>
            <a:off x="4930495" y="5775197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0" y="0"/>
                </a:moveTo>
                <a:lnTo>
                  <a:pt x="762" y="457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63" name="object 2063"/>
          <p:cNvSpPr/>
          <p:nvPr/>
        </p:nvSpPr>
        <p:spPr>
          <a:xfrm>
            <a:off x="4926685" y="577367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64" name="object 2064"/>
          <p:cNvSpPr/>
          <p:nvPr/>
        </p:nvSpPr>
        <p:spPr>
          <a:xfrm>
            <a:off x="4932019" y="5786628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0"/>
                </a:moveTo>
                <a:lnTo>
                  <a:pt x="5333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65" name="object 2065"/>
          <p:cNvSpPr/>
          <p:nvPr/>
        </p:nvSpPr>
        <p:spPr>
          <a:xfrm>
            <a:off x="4929733" y="5785103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0" y="0"/>
                </a:moveTo>
                <a:lnTo>
                  <a:pt x="2286" y="1524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66" name="object 2066"/>
          <p:cNvSpPr/>
          <p:nvPr/>
        </p:nvSpPr>
        <p:spPr>
          <a:xfrm>
            <a:off x="4926685" y="577367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67" name="object 2067"/>
          <p:cNvSpPr/>
          <p:nvPr/>
        </p:nvSpPr>
        <p:spPr>
          <a:xfrm>
            <a:off x="4925923" y="5773673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68" name="object 2068"/>
          <p:cNvSpPr/>
          <p:nvPr/>
        </p:nvSpPr>
        <p:spPr>
          <a:xfrm>
            <a:off x="4928971" y="5284470"/>
            <a:ext cx="0" cy="22225"/>
          </a:xfrm>
          <a:custGeom>
            <a:avLst/>
            <a:gdLst/>
            <a:ahLst/>
            <a:cxnLst/>
            <a:rect l="l" t="t" r="r" b="b"/>
            <a:pathLst>
              <a:path w="0" h="22225">
                <a:moveTo>
                  <a:pt x="0" y="0"/>
                </a:moveTo>
                <a:lnTo>
                  <a:pt x="0" y="22097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69" name="object 2069"/>
          <p:cNvSpPr/>
          <p:nvPr/>
        </p:nvSpPr>
        <p:spPr>
          <a:xfrm>
            <a:off x="4928209" y="52844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70" name="object 2070"/>
          <p:cNvSpPr/>
          <p:nvPr/>
        </p:nvSpPr>
        <p:spPr>
          <a:xfrm>
            <a:off x="5258917" y="5311902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286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71" name="object 2071"/>
          <p:cNvSpPr/>
          <p:nvPr/>
        </p:nvSpPr>
        <p:spPr>
          <a:xfrm>
            <a:off x="4932781" y="5283708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1828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72" name="object 2072"/>
          <p:cNvSpPr/>
          <p:nvPr/>
        </p:nvSpPr>
        <p:spPr>
          <a:xfrm>
            <a:off x="4928209" y="5277611"/>
            <a:ext cx="1270" cy="6985"/>
          </a:xfrm>
          <a:custGeom>
            <a:avLst/>
            <a:gdLst/>
            <a:ahLst/>
            <a:cxnLst/>
            <a:rect l="l" t="t" r="r" b="b"/>
            <a:pathLst>
              <a:path w="1270" h="6985">
                <a:moveTo>
                  <a:pt x="0" y="0"/>
                </a:moveTo>
                <a:lnTo>
                  <a:pt x="762" y="685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73" name="object 2073"/>
          <p:cNvSpPr/>
          <p:nvPr/>
        </p:nvSpPr>
        <p:spPr>
          <a:xfrm>
            <a:off x="5255869" y="5301996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524" y="0"/>
                </a:moveTo>
                <a:lnTo>
                  <a:pt x="0" y="15239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74" name="object 2074"/>
          <p:cNvSpPr/>
          <p:nvPr/>
        </p:nvSpPr>
        <p:spPr>
          <a:xfrm>
            <a:off x="5255869" y="5252465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4">
                <a:moveTo>
                  <a:pt x="1524" y="0"/>
                </a:moveTo>
                <a:lnTo>
                  <a:pt x="0" y="1447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75" name="object 2075"/>
          <p:cNvSpPr/>
          <p:nvPr/>
        </p:nvSpPr>
        <p:spPr>
          <a:xfrm>
            <a:off x="5255869" y="5285232"/>
            <a:ext cx="1905" cy="17145"/>
          </a:xfrm>
          <a:custGeom>
            <a:avLst/>
            <a:gdLst/>
            <a:ahLst/>
            <a:cxnLst/>
            <a:rect l="l" t="t" r="r" b="b"/>
            <a:pathLst>
              <a:path w="1904" h="17145">
                <a:moveTo>
                  <a:pt x="1524" y="1676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76" name="object 2076"/>
          <p:cNvSpPr/>
          <p:nvPr/>
        </p:nvSpPr>
        <p:spPr>
          <a:xfrm>
            <a:off x="5255869" y="5266944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1828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77" name="object 2077"/>
          <p:cNvSpPr/>
          <p:nvPr/>
        </p:nvSpPr>
        <p:spPr>
          <a:xfrm>
            <a:off x="5149951" y="5235702"/>
            <a:ext cx="25400" cy="1270"/>
          </a:xfrm>
          <a:custGeom>
            <a:avLst/>
            <a:gdLst/>
            <a:ahLst/>
            <a:cxnLst/>
            <a:rect l="l" t="t" r="r" b="b"/>
            <a:pathLst>
              <a:path w="25400" h="1270">
                <a:moveTo>
                  <a:pt x="25146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78" name="object 2078"/>
          <p:cNvSpPr/>
          <p:nvPr/>
        </p:nvSpPr>
        <p:spPr>
          <a:xfrm>
            <a:off x="5134711" y="5235702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 h="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79" name="object 2079"/>
          <p:cNvSpPr/>
          <p:nvPr/>
        </p:nvSpPr>
        <p:spPr>
          <a:xfrm>
            <a:off x="5121757" y="5235702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80" name="object 2080"/>
          <p:cNvSpPr/>
          <p:nvPr/>
        </p:nvSpPr>
        <p:spPr>
          <a:xfrm>
            <a:off x="5156047" y="5235702"/>
            <a:ext cx="2540" cy="0"/>
          </a:xfrm>
          <a:custGeom>
            <a:avLst/>
            <a:gdLst/>
            <a:ahLst/>
            <a:cxnLst/>
            <a:rect l="l" t="t" r="r" b="b"/>
            <a:pathLst>
              <a:path w="2539" h="0">
                <a:moveTo>
                  <a:pt x="1142" y="-4190"/>
                </a:moveTo>
                <a:lnTo>
                  <a:pt x="1142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81" name="object 2081"/>
          <p:cNvSpPr/>
          <p:nvPr/>
        </p:nvSpPr>
        <p:spPr>
          <a:xfrm>
            <a:off x="5108041" y="5234940"/>
            <a:ext cx="26670" cy="1270"/>
          </a:xfrm>
          <a:custGeom>
            <a:avLst/>
            <a:gdLst/>
            <a:ahLst/>
            <a:cxnLst/>
            <a:rect l="l" t="t" r="r" b="b"/>
            <a:pathLst>
              <a:path w="26670" h="1270">
                <a:moveTo>
                  <a:pt x="26669" y="762"/>
                </a:moveTo>
                <a:lnTo>
                  <a:pt x="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82" name="object 2082"/>
          <p:cNvSpPr/>
          <p:nvPr/>
        </p:nvSpPr>
        <p:spPr>
          <a:xfrm>
            <a:off x="5156809" y="5235702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83" name="object 2083"/>
          <p:cNvSpPr/>
          <p:nvPr/>
        </p:nvSpPr>
        <p:spPr>
          <a:xfrm>
            <a:off x="5087467" y="5234940"/>
            <a:ext cx="20955" cy="1270"/>
          </a:xfrm>
          <a:custGeom>
            <a:avLst/>
            <a:gdLst/>
            <a:ahLst/>
            <a:cxnLst/>
            <a:rect l="l" t="t" r="r" b="b"/>
            <a:pathLst>
              <a:path w="20954" h="1270">
                <a:moveTo>
                  <a:pt x="20574" y="0"/>
                </a:moveTo>
                <a:lnTo>
                  <a:pt x="0" y="76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84" name="object 2084"/>
          <p:cNvSpPr/>
          <p:nvPr/>
        </p:nvSpPr>
        <p:spPr>
          <a:xfrm>
            <a:off x="5085943" y="523494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19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85" name="object 2085"/>
          <p:cNvSpPr/>
          <p:nvPr/>
        </p:nvSpPr>
        <p:spPr>
          <a:xfrm>
            <a:off x="5073751" y="5234178"/>
            <a:ext cx="28575" cy="1270"/>
          </a:xfrm>
          <a:custGeom>
            <a:avLst/>
            <a:gdLst/>
            <a:ahLst/>
            <a:cxnLst/>
            <a:rect l="l" t="t" r="r" b="b"/>
            <a:pathLst>
              <a:path w="28575" h="1270">
                <a:moveTo>
                  <a:pt x="28194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86" name="object 2086"/>
          <p:cNvSpPr/>
          <p:nvPr/>
        </p:nvSpPr>
        <p:spPr>
          <a:xfrm>
            <a:off x="5044795" y="5235702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0479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87" name="object 2087"/>
          <p:cNvSpPr/>
          <p:nvPr/>
        </p:nvSpPr>
        <p:spPr>
          <a:xfrm>
            <a:off x="5053177" y="5234940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12954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88" name="object 2088"/>
          <p:cNvSpPr/>
          <p:nvPr/>
        </p:nvSpPr>
        <p:spPr>
          <a:xfrm>
            <a:off x="5042509" y="523417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31241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89" name="object 2089"/>
          <p:cNvSpPr/>
          <p:nvPr/>
        </p:nvSpPr>
        <p:spPr>
          <a:xfrm>
            <a:off x="5014315" y="523494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20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90" name="object 2090"/>
          <p:cNvSpPr/>
          <p:nvPr/>
        </p:nvSpPr>
        <p:spPr>
          <a:xfrm>
            <a:off x="5002885" y="523494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91" name="object 2091"/>
          <p:cNvSpPr/>
          <p:nvPr/>
        </p:nvSpPr>
        <p:spPr>
          <a:xfrm>
            <a:off x="5005933" y="5234178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2209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92" name="object 2092"/>
          <p:cNvSpPr/>
          <p:nvPr/>
        </p:nvSpPr>
        <p:spPr>
          <a:xfrm>
            <a:off x="4979263" y="5234940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8382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93" name="object 2093"/>
          <p:cNvSpPr/>
          <p:nvPr/>
        </p:nvSpPr>
        <p:spPr>
          <a:xfrm>
            <a:off x="4970119" y="523417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94" name="object 2094"/>
          <p:cNvSpPr/>
          <p:nvPr/>
        </p:nvSpPr>
        <p:spPr>
          <a:xfrm>
            <a:off x="4988407" y="5234178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28193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95" name="object 2095"/>
          <p:cNvSpPr/>
          <p:nvPr/>
        </p:nvSpPr>
        <p:spPr>
          <a:xfrm>
            <a:off x="4940401" y="523570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96" name="object 2096"/>
          <p:cNvSpPr/>
          <p:nvPr/>
        </p:nvSpPr>
        <p:spPr>
          <a:xfrm>
            <a:off x="4935829" y="5331714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 h="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97" name="object 2097"/>
          <p:cNvSpPr/>
          <p:nvPr/>
        </p:nvSpPr>
        <p:spPr>
          <a:xfrm>
            <a:off x="5255869" y="5317235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4190" y="4571"/>
                </a:moveTo>
                <a:lnTo>
                  <a:pt x="4190" y="4571"/>
                </a:lnTo>
              </a:path>
            </a:pathLst>
          </a:custGeom>
          <a:ln w="914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98" name="object 2098"/>
          <p:cNvSpPr/>
          <p:nvPr/>
        </p:nvSpPr>
        <p:spPr>
          <a:xfrm>
            <a:off x="4928971" y="5239511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762" y="0"/>
                </a:moveTo>
                <a:lnTo>
                  <a:pt x="0" y="457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99" name="object 2099"/>
          <p:cNvSpPr/>
          <p:nvPr/>
        </p:nvSpPr>
        <p:spPr>
          <a:xfrm>
            <a:off x="4928971" y="5244084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4190" y="4571"/>
                </a:moveTo>
                <a:lnTo>
                  <a:pt x="4190" y="4571"/>
                </a:lnTo>
              </a:path>
            </a:pathLst>
          </a:custGeom>
          <a:ln w="914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00" name="object 2100"/>
          <p:cNvSpPr/>
          <p:nvPr/>
        </p:nvSpPr>
        <p:spPr>
          <a:xfrm>
            <a:off x="4932019" y="52372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 h="0">
                <a:moveTo>
                  <a:pt x="1142" y="-4190"/>
                </a:moveTo>
                <a:lnTo>
                  <a:pt x="1142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01" name="object 2101"/>
          <p:cNvSpPr/>
          <p:nvPr/>
        </p:nvSpPr>
        <p:spPr>
          <a:xfrm>
            <a:off x="4932019" y="5237226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4190"/>
                </a:moveTo>
                <a:lnTo>
                  <a:pt x="1524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02" name="object 2102"/>
          <p:cNvSpPr/>
          <p:nvPr/>
        </p:nvSpPr>
        <p:spPr>
          <a:xfrm>
            <a:off x="4939639" y="5235702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10" y="0"/>
                </a:moveTo>
                <a:lnTo>
                  <a:pt x="457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03" name="object 2103"/>
          <p:cNvSpPr/>
          <p:nvPr/>
        </p:nvSpPr>
        <p:spPr>
          <a:xfrm>
            <a:off x="4935067" y="5235702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04" name="object 2104"/>
          <p:cNvSpPr/>
          <p:nvPr/>
        </p:nvSpPr>
        <p:spPr>
          <a:xfrm>
            <a:off x="5219293" y="5234178"/>
            <a:ext cx="8890" cy="0"/>
          </a:xfrm>
          <a:custGeom>
            <a:avLst/>
            <a:gdLst/>
            <a:ahLst/>
            <a:cxnLst/>
            <a:rect l="l" t="t" r="r" b="b"/>
            <a:pathLst>
              <a:path w="8889" h="0">
                <a:moveTo>
                  <a:pt x="0" y="0"/>
                </a:moveTo>
                <a:lnTo>
                  <a:pt x="8381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05" name="object 2105"/>
          <p:cNvSpPr/>
          <p:nvPr/>
        </p:nvSpPr>
        <p:spPr>
          <a:xfrm>
            <a:off x="5245201" y="5236464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9144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06" name="object 2106"/>
          <p:cNvSpPr/>
          <p:nvPr/>
        </p:nvSpPr>
        <p:spPr>
          <a:xfrm>
            <a:off x="5255869" y="5326379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762" y="381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07" name="object 2107"/>
          <p:cNvSpPr/>
          <p:nvPr/>
        </p:nvSpPr>
        <p:spPr>
          <a:xfrm>
            <a:off x="5254345" y="53317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 h="0">
                <a:moveTo>
                  <a:pt x="1142" y="-4190"/>
                </a:moveTo>
                <a:lnTo>
                  <a:pt x="1142" y="419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08" name="object 2108"/>
          <p:cNvSpPr/>
          <p:nvPr/>
        </p:nvSpPr>
        <p:spPr>
          <a:xfrm>
            <a:off x="5256631" y="533095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762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09" name="object 2109"/>
          <p:cNvSpPr/>
          <p:nvPr/>
        </p:nvSpPr>
        <p:spPr>
          <a:xfrm>
            <a:off x="5258155" y="5328665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286"/>
                </a:moveTo>
                <a:lnTo>
                  <a:pt x="152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10" name="object 2110"/>
          <p:cNvSpPr/>
          <p:nvPr/>
        </p:nvSpPr>
        <p:spPr>
          <a:xfrm>
            <a:off x="4928209" y="525322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762"/>
                </a:moveTo>
                <a:lnTo>
                  <a:pt x="76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11" name="object 2111"/>
          <p:cNvSpPr/>
          <p:nvPr/>
        </p:nvSpPr>
        <p:spPr>
          <a:xfrm>
            <a:off x="5255869" y="5239511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762" y="0"/>
                </a:moveTo>
                <a:lnTo>
                  <a:pt x="0" y="381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12" name="object 2112"/>
          <p:cNvSpPr/>
          <p:nvPr/>
        </p:nvSpPr>
        <p:spPr>
          <a:xfrm>
            <a:off x="5258917" y="5241035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4190" y="2286"/>
                </a:moveTo>
                <a:lnTo>
                  <a:pt x="4190" y="2286"/>
                </a:lnTo>
              </a:path>
            </a:pathLst>
          </a:custGeom>
          <a:ln w="45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13" name="object 2113"/>
          <p:cNvSpPr/>
          <p:nvPr/>
        </p:nvSpPr>
        <p:spPr>
          <a:xfrm>
            <a:off x="4925161" y="5240273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524" y="0"/>
                </a:moveTo>
                <a:lnTo>
                  <a:pt x="0" y="228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14" name="object 2114"/>
          <p:cNvSpPr/>
          <p:nvPr/>
        </p:nvSpPr>
        <p:spPr>
          <a:xfrm>
            <a:off x="5256631" y="523798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24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15" name="object 2115"/>
          <p:cNvSpPr/>
          <p:nvPr/>
        </p:nvSpPr>
        <p:spPr>
          <a:xfrm>
            <a:off x="5258155" y="523875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16" name="object 2116"/>
          <p:cNvSpPr/>
          <p:nvPr/>
        </p:nvSpPr>
        <p:spPr>
          <a:xfrm>
            <a:off x="5254345" y="5237226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286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17" name="object 2117"/>
          <p:cNvSpPr/>
          <p:nvPr/>
        </p:nvSpPr>
        <p:spPr>
          <a:xfrm>
            <a:off x="5259679" y="5276088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18" name="object 2118"/>
          <p:cNvSpPr/>
          <p:nvPr/>
        </p:nvSpPr>
        <p:spPr>
          <a:xfrm>
            <a:off x="4928971" y="5253228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19" name="object 2119"/>
          <p:cNvSpPr/>
          <p:nvPr/>
        </p:nvSpPr>
        <p:spPr>
          <a:xfrm>
            <a:off x="5184241" y="5235702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8381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20" name="object 2120"/>
          <p:cNvSpPr/>
          <p:nvPr/>
        </p:nvSpPr>
        <p:spPr>
          <a:xfrm>
            <a:off x="5210911" y="5234178"/>
            <a:ext cx="8890" cy="0"/>
          </a:xfrm>
          <a:custGeom>
            <a:avLst/>
            <a:gdLst/>
            <a:ahLst/>
            <a:cxnLst/>
            <a:rect l="l" t="t" r="r" b="b"/>
            <a:pathLst>
              <a:path w="8889" h="0">
                <a:moveTo>
                  <a:pt x="0" y="0"/>
                </a:moveTo>
                <a:lnTo>
                  <a:pt x="838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21" name="object 2121"/>
          <p:cNvSpPr/>
          <p:nvPr/>
        </p:nvSpPr>
        <p:spPr>
          <a:xfrm>
            <a:off x="5200243" y="5234178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10667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22" name="object 2122"/>
          <p:cNvSpPr/>
          <p:nvPr/>
        </p:nvSpPr>
        <p:spPr>
          <a:xfrm>
            <a:off x="5195671" y="5234940"/>
            <a:ext cx="5715" cy="0"/>
          </a:xfrm>
          <a:custGeom>
            <a:avLst/>
            <a:gdLst/>
            <a:ahLst/>
            <a:cxnLst/>
            <a:rect l="l" t="t" r="r" b="b"/>
            <a:pathLst>
              <a:path w="5714" h="0">
                <a:moveTo>
                  <a:pt x="0" y="0"/>
                </a:moveTo>
                <a:lnTo>
                  <a:pt x="533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23" name="object 2123"/>
          <p:cNvSpPr/>
          <p:nvPr/>
        </p:nvSpPr>
        <p:spPr>
          <a:xfrm>
            <a:off x="5163667" y="5234940"/>
            <a:ext cx="32384" cy="1270"/>
          </a:xfrm>
          <a:custGeom>
            <a:avLst/>
            <a:gdLst/>
            <a:ahLst/>
            <a:cxnLst/>
            <a:rect l="l" t="t" r="r" b="b"/>
            <a:pathLst>
              <a:path w="32385" h="1270">
                <a:moveTo>
                  <a:pt x="32003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24" name="object 2124"/>
          <p:cNvSpPr/>
          <p:nvPr/>
        </p:nvSpPr>
        <p:spPr>
          <a:xfrm>
            <a:off x="5175097" y="5236464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25" name="object 2125"/>
          <p:cNvSpPr/>
          <p:nvPr/>
        </p:nvSpPr>
        <p:spPr>
          <a:xfrm>
            <a:off x="5117947" y="5235702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26" name="object 2126"/>
          <p:cNvSpPr/>
          <p:nvPr/>
        </p:nvSpPr>
        <p:spPr>
          <a:xfrm>
            <a:off x="5093563" y="5235702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27" name="object 2127"/>
          <p:cNvSpPr/>
          <p:nvPr/>
        </p:nvSpPr>
        <p:spPr>
          <a:xfrm>
            <a:off x="5085181" y="5234178"/>
            <a:ext cx="28575" cy="1905"/>
          </a:xfrm>
          <a:custGeom>
            <a:avLst/>
            <a:gdLst/>
            <a:ahLst/>
            <a:cxnLst/>
            <a:rect l="l" t="t" r="r" b="b"/>
            <a:pathLst>
              <a:path w="28575" h="1904">
                <a:moveTo>
                  <a:pt x="28193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28" name="object 2128"/>
          <p:cNvSpPr/>
          <p:nvPr/>
        </p:nvSpPr>
        <p:spPr>
          <a:xfrm>
            <a:off x="5037175" y="5235702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29" name="object 2129"/>
          <p:cNvSpPr/>
          <p:nvPr/>
        </p:nvSpPr>
        <p:spPr>
          <a:xfrm>
            <a:off x="5070703" y="5236464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858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30" name="object 2130"/>
          <p:cNvSpPr/>
          <p:nvPr/>
        </p:nvSpPr>
        <p:spPr>
          <a:xfrm>
            <a:off x="5028031" y="523417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31" name="object 2131"/>
          <p:cNvSpPr/>
          <p:nvPr/>
        </p:nvSpPr>
        <p:spPr>
          <a:xfrm>
            <a:off x="5019649" y="523570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32" name="object 2132"/>
          <p:cNvSpPr/>
          <p:nvPr/>
        </p:nvSpPr>
        <p:spPr>
          <a:xfrm>
            <a:off x="5031841" y="5235702"/>
            <a:ext cx="5715" cy="0"/>
          </a:xfrm>
          <a:custGeom>
            <a:avLst/>
            <a:gdLst/>
            <a:ahLst/>
            <a:cxnLst/>
            <a:rect l="l" t="t" r="r" b="b"/>
            <a:pathLst>
              <a:path w="5714" h="0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33" name="object 2133"/>
          <p:cNvSpPr/>
          <p:nvPr/>
        </p:nvSpPr>
        <p:spPr>
          <a:xfrm>
            <a:off x="4984597" y="5234940"/>
            <a:ext cx="18415" cy="1270"/>
          </a:xfrm>
          <a:custGeom>
            <a:avLst/>
            <a:gdLst/>
            <a:ahLst/>
            <a:cxnLst/>
            <a:rect l="l" t="t" r="r" b="b"/>
            <a:pathLst>
              <a:path w="18414" h="1270">
                <a:moveTo>
                  <a:pt x="18287" y="0"/>
                </a:moveTo>
                <a:lnTo>
                  <a:pt x="0" y="76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34" name="object 2134"/>
          <p:cNvSpPr/>
          <p:nvPr/>
        </p:nvSpPr>
        <p:spPr>
          <a:xfrm>
            <a:off x="4977739" y="523570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9905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35" name="object 2135"/>
          <p:cNvSpPr/>
          <p:nvPr/>
        </p:nvSpPr>
        <p:spPr>
          <a:xfrm>
            <a:off x="4981549" y="523417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38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36" name="object 2136"/>
          <p:cNvSpPr/>
          <p:nvPr/>
        </p:nvSpPr>
        <p:spPr>
          <a:xfrm>
            <a:off x="4935067" y="5236464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12953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37" name="object 2137"/>
          <p:cNvSpPr/>
          <p:nvPr/>
        </p:nvSpPr>
        <p:spPr>
          <a:xfrm>
            <a:off x="4962499" y="5234178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2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38" name="object 2138"/>
          <p:cNvSpPr/>
          <p:nvPr/>
        </p:nvSpPr>
        <p:spPr>
          <a:xfrm>
            <a:off x="4951069" y="523494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11429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39" name="object 2139"/>
          <p:cNvSpPr/>
          <p:nvPr/>
        </p:nvSpPr>
        <p:spPr>
          <a:xfrm>
            <a:off x="4944973" y="5235702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40" name="object 2140"/>
          <p:cNvSpPr/>
          <p:nvPr/>
        </p:nvSpPr>
        <p:spPr>
          <a:xfrm>
            <a:off x="4932019" y="5235702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048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41" name="object 2141"/>
          <p:cNvSpPr/>
          <p:nvPr/>
        </p:nvSpPr>
        <p:spPr>
          <a:xfrm>
            <a:off x="4929733" y="5236464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286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42" name="object 2142"/>
          <p:cNvSpPr/>
          <p:nvPr/>
        </p:nvSpPr>
        <p:spPr>
          <a:xfrm>
            <a:off x="5227675" y="5234178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668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43" name="object 2143"/>
          <p:cNvSpPr/>
          <p:nvPr/>
        </p:nvSpPr>
        <p:spPr>
          <a:xfrm>
            <a:off x="5238343" y="5235702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15239" y="1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44" name="object 2144"/>
          <p:cNvSpPr/>
          <p:nvPr/>
        </p:nvSpPr>
        <p:spPr>
          <a:xfrm>
            <a:off x="4924399" y="5243321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45" name="object 2145"/>
          <p:cNvSpPr/>
          <p:nvPr/>
        </p:nvSpPr>
        <p:spPr>
          <a:xfrm>
            <a:off x="4926685" y="5237226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46" name="object 2146"/>
          <p:cNvSpPr/>
          <p:nvPr/>
        </p:nvSpPr>
        <p:spPr>
          <a:xfrm>
            <a:off x="5258917" y="5314188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762" y="381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47" name="object 2147"/>
          <p:cNvSpPr/>
          <p:nvPr/>
        </p:nvSpPr>
        <p:spPr>
          <a:xfrm>
            <a:off x="8855176" y="3442334"/>
            <a:ext cx="1152144" cy="5280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48" name="object 2148"/>
          <p:cNvSpPr/>
          <p:nvPr/>
        </p:nvSpPr>
        <p:spPr>
          <a:xfrm>
            <a:off x="8314156" y="3442334"/>
            <a:ext cx="304038" cy="12245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49" name="object 2149"/>
          <p:cNvSpPr/>
          <p:nvPr/>
        </p:nvSpPr>
        <p:spPr>
          <a:xfrm>
            <a:off x="10166578" y="3462146"/>
            <a:ext cx="1185672" cy="11849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50" name="object 2150"/>
          <p:cNvSpPr/>
          <p:nvPr/>
        </p:nvSpPr>
        <p:spPr>
          <a:xfrm>
            <a:off x="4269079" y="37162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51" name="object 2151"/>
          <p:cNvSpPr/>
          <p:nvPr/>
        </p:nvSpPr>
        <p:spPr>
          <a:xfrm>
            <a:off x="4480915" y="3716273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 h="0">
                <a:moveTo>
                  <a:pt x="0" y="0"/>
                </a:moveTo>
                <a:lnTo>
                  <a:pt x="17221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52" name="object 2152"/>
          <p:cNvSpPr/>
          <p:nvPr/>
        </p:nvSpPr>
        <p:spPr>
          <a:xfrm>
            <a:off x="4279747" y="3716273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 h="0">
                <a:moveTo>
                  <a:pt x="201167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53" name="object 2153"/>
          <p:cNvSpPr/>
          <p:nvPr/>
        </p:nvSpPr>
        <p:spPr>
          <a:xfrm>
            <a:off x="4663795" y="369874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54" name="object 2154"/>
          <p:cNvSpPr/>
          <p:nvPr/>
        </p:nvSpPr>
        <p:spPr>
          <a:xfrm>
            <a:off x="4653127" y="371322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55" name="object 2155"/>
          <p:cNvSpPr/>
          <p:nvPr/>
        </p:nvSpPr>
        <p:spPr>
          <a:xfrm>
            <a:off x="4279747" y="3698747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 h="0">
                <a:moveTo>
                  <a:pt x="37337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56" name="object 2156"/>
          <p:cNvSpPr/>
          <p:nvPr/>
        </p:nvSpPr>
        <p:spPr>
          <a:xfrm>
            <a:off x="4279747" y="3713226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 h="0">
                <a:moveTo>
                  <a:pt x="0" y="0"/>
                </a:moveTo>
                <a:lnTo>
                  <a:pt x="37337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57" name="object 2157"/>
          <p:cNvSpPr/>
          <p:nvPr/>
        </p:nvSpPr>
        <p:spPr>
          <a:xfrm>
            <a:off x="4268317" y="369874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58" name="object 2158"/>
          <p:cNvSpPr/>
          <p:nvPr/>
        </p:nvSpPr>
        <p:spPr>
          <a:xfrm>
            <a:off x="4256125" y="371322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59" name="object 2159"/>
          <p:cNvSpPr/>
          <p:nvPr/>
        </p:nvSpPr>
        <p:spPr>
          <a:xfrm>
            <a:off x="4268317" y="369874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60" name="object 2160"/>
          <p:cNvSpPr/>
          <p:nvPr/>
        </p:nvSpPr>
        <p:spPr>
          <a:xfrm>
            <a:off x="4279747" y="3698747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 h="0">
                <a:moveTo>
                  <a:pt x="0" y="0"/>
                </a:moveTo>
                <a:lnTo>
                  <a:pt x="37337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61" name="object 2161"/>
          <p:cNvSpPr/>
          <p:nvPr/>
        </p:nvSpPr>
        <p:spPr>
          <a:xfrm>
            <a:off x="4663795" y="369874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62" name="object 2162"/>
          <p:cNvSpPr/>
          <p:nvPr/>
        </p:nvSpPr>
        <p:spPr>
          <a:xfrm>
            <a:off x="4269079" y="37162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63" name="object 2163"/>
          <p:cNvSpPr/>
          <p:nvPr/>
        </p:nvSpPr>
        <p:spPr>
          <a:xfrm>
            <a:off x="4256125" y="371322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64" name="object 2164"/>
          <p:cNvSpPr/>
          <p:nvPr/>
        </p:nvSpPr>
        <p:spPr>
          <a:xfrm>
            <a:off x="4256125" y="3713226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0" y="0"/>
                </a:moveTo>
                <a:lnTo>
                  <a:pt x="12192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65" name="object 2165"/>
          <p:cNvSpPr/>
          <p:nvPr/>
        </p:nvSpPr>
        <p:spPr>
          <a:xfrm>
            <a:off x="4480915" y="3716273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 h="0">
                <a:moveTo>
                  <a:pt x="17221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66" name="object 2166"/>
          <p:cNvSpPr/>
          <p:nvPr/>
        </p:nvSpPr>
        <p:spPr>
          <a:xfrm>
            <a:off x="4279747" y="3716273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 h="0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67" name="object 2167"/>
          <p:cNvSpPr/>
          <p:nvPr/>
        </p:nvSpPr>
        <p:spPr>
          <a:xfrm>
            <a:off x="4279747" y="3713226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 h="0">
                <a:moveTo>
                  <a:pt x="37337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68" name="object 2168"/>
          <p:cNvSpPr/>
          <p:nvPr/>
        </p:nvSpPr>
        <p:spPr>
          <a:xfrm>
            <a:off x="4653127" y="371322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69" name="object 2169"/>
          <p:cNvSpPr/>
          <p:nvPr/>
        </p:nvSpPr>
        <p:spPr>
          <a:xfrm>
            <a:off x="4672558" y="3698747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4">
                <a:moveTo>
                  <a:pt x="0" y="14477"/>
                </a:moveTo>
                <a:lnTo>
                  <a:pt x="8381" y="14477"/>
                </a:lnTo>
                <a:lnTo>
                  <a:pt x="8381" y="0"/>
                </a:lnTo>
                <a:lnTo>
                  <a:pt x="0" y="0"/>
                </a:lnTo>
                <a:lnTo>
                  <a:pt x="0" y="14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0" name="object 2170"/>
          <p:cNvSpPr/>
          <p:nvPr/>
        </p:nvSpPr>
        <p:spPr>
          <a:xfrm>
            <a:off x="4256125" y="369874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71" name="object 2171"/>
          <p:cNvSpPr/>
          <p:nvPr/>
        </p:nvSpPr>
        <p:spPr>
          <a:xfrm>
            <a:off x="4268317" y="3713226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72" name="object 2172"/>
          <p:cNvSpPr/>
          <p:nvPr/>
        </p:nvSpPr>
        <p:spPr>
          <a:xfrm>
            <a:off x="4256125" y="369874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73" name="object 2173"/>
          <p:cNvSpPr/>
          <p:nvPr/>
        </p:nvSpPr>
        <p:spPr>
          <a:xfrm>
            <a:off x="4256125" y="3713226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12192" y="304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74" name="object 2174"/>
          <p:cNvSpPr/>
          <p:nvPr/>
        </p:nvSpPr>
        <p:spPr>
          <a:xfrm>
            <a:off x="4268317" y="3713226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75" name="object 2175"/>
          <p:cNvSpPr/>
          <p:nvPr/>
        </p:nvSpPr>
        <p:spPr>
          <a:xfrm>
            <a:off x="4256125" y="3713226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0"/>
                </a:moveTo>
                <a:lnTo>
                  <a:pt x="10668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76" name="object 2176"/>
          <p:cNvSpPr/>
          <p:nvPr/>
        </p:nvSpPr>
        <p:spPr>
          <a:xfrm>
            <a:off x="4267936" y="3712083"/>
            <a:ext cx="0" cy="8890"/>
          </a:xfrm>
          <a:custGeom>
            <a:avLst/>
            <a:gdLst/>
            <a:ahLst/>
            <a:cxnLst/>
            <a:rect l="l" t="t" r="r" b="b"/>
            <a:pathLst>
              <a:path w="0" h="8889">
                <a:moveTo>
                  <a:pt x="0" y="0"/>
                </a:moveTo>
                <a:lnTo>
                  <a:pt x="0" y="838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77" name="object 2177"/>
          <p:cNvSpPr/>
          <p:nvPr/>
        </p:nvSpPr>
        <p:spPr>
          <a:xfrm>
            <a:off x="4653127" y="369874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78" name="object 2178"/>
          <p:cNvSpPr/>
          <p:nvPr/>
        </p:nvSpPr>
        <p:spPr>
          <a:xfrm>
            <a:off x="4663795" y="371322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79" name="object 2179"/>
          <p:cNvSpPr/>
          <p:nvPr/>
        </p:nvSpPr>
        <p:spPr>
          <a:xfrm>
            <a:off x="4672558" y="3698747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4">
                <a:moveTo>
                  <a:pt x="0" y="14477"/>
                </a:moveTo>
                <a:lnTo>
                  <a:pt x="8381" y="14477"/>
                </a:lnTo>
                <a:lnTo>
                  <a:pt x="8381" y="0"/>
                </a:lnTo>
                <a:lnTo>
                  <a:pt x="0" y="0"/>
                </a:lnTo>
                <a:lnTo>
                  <a:pt x="0" y="14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0" name="object 2180"/>
          <p:cNvSpPr/>
          <p:nvPr/>
        </p:nvSpPr>
        <p:spPr>
          <a:xfrm>
            <a:off x="4653127" y="369874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81" name="object 2181"/>
          <p:cNvSpPr/>
          <p:nvPr/>
        </p:nvSpPr>
        <p:spPr>
          <a:xfrm>
            <a:off x="4653127" y="37162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82" name="object 2182"/>
          <p:cNvSpPr/>
          <p:nvPr/>
        </p:nvSpPr>
        <p:spPr>
          <a:xfrm>
            <a:off x="4663795" y="371322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83" name="object 2183"/>
          <p:cNvSpPr/>
          <p:nvPr/>
        </p:nvSpPr>
        <p:spPr>
          <a:xfrm>
            <a:off x="4663795" y="3716273"/>
            <a:ext cx="1905" cy="0"/>
          </a:xfrm>
          <a:custGeom>
            <a:avLst/>
            <a:gdLst/>
            <a:ahLst/>
            <a:cxnLst/>
            <a:rect l="l" t="t" r="r" b="b"/>
            <a:pathLst>
              <a:path w="1904" h="0">
                <a:moveTo>
                  <a:pt x="762" y="-4191"/>
                </a:moveTo>
                <a:lnTo>
                  <a:pt x="762" y="4191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84" name="object 2184"/>
          <p:cNvSpPr/>
          <p:nvPr/>
        </p:nvSpPr>
        <p:spPr>
          <a:xfrm>
            <a:off x="4665319" y="3713226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0" y="3048"/>
                </a:moveTo>
                <a:lnTo>
                  <a:pt x="1142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85" name="object 2185"/>
          <p:cNvSpPr/>
          <p:nvPr/>
        </p:nvSpPr>
        <p:spPr>
          <a:xfrm>
            <a:off x="4689703" y="37162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86" name="object 2186"/>
          <p:cNvSpPr/>
          <p:nvPr/>
        </p:nvSpPr>
        <p:spPr>
          <a:xfrm>
            <a:off x="4901539" y="3716273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 h="0">
                <a:moveTo>
                  <a:pt x="0" y="0"/>
                </a:moveTo>
                <a:lnTo>
                  <a:pt x="17221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87" name="object 2187"/>
          <p:cNvSpPr/>
          <p:nvPr/>
        </p:nvSpPr>
        <p:spPr>
          <a:xfrm>
            <a:off x="4700371" y="3716273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 h="0">
                <a:moveTo>
                  <a:pt x="201167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88" name="object 2188"/>
          <p:cNvSpPr/>
          <p:nvPr/>
        </p:nvSpPr>
        <p:spPr>
          <a:xfrm>
            <a:off x="5084419" y="369874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89" name="object 2189"/>
          <p:cNvSpPr/>
          <p:nvPr/>
        </p:nvSpPr>
        <p:spPr>
          <a:xfrm>
            <a:off x="5073751" y="371322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90" name="object 2190"/>
          <p:cNvSpPr/>
          <p:nvPr/>
        </p:nvSpPr>
        <p:spPr>
          <a:xfrm>
            <a:off x="4700371" y="3698747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 h="0">
                <a:moveTo>
                  <a:pt x="37337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91" name="object 2191"/>
          <p:cNvSpPr/>
          <p:nvPr/>
        </p:nvSpPr>
        <p:spPr>
          <a:xfrm>
            <a:off x="4700371" y="3713226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 h="0">
                <a:moveTo>
                  <a:pt x="0" y="0"/>
                </a:moveTo>
                <a:lnTo>
                  <a:pt x="37337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92" name="object 2192"/>
          <p:cNvSpPr/>
          <p:nvPr/>
        </p:nvSpPr>
        <p:spPr>
          <a:xfrm>
            <a:off x="4688941" y="369874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93" name="object 2193"/>
          <p:cNvSpPr/>
          <p:nvPr/>
        </p:nvSpPr>
        <p:spPr>
          <a:xfrm>
            <a:off x="4676749" y="371322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94" name="object 2194"/>
          <p:cNvSpPr/>
          <p:nvPr/>
        </p:nvSpPr>
        <p:spPr>
          <a:xfrm>
            <a:off x="4688941" y="369874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95" name="object 2195"/>
          <p:cNvSpPr/>
          <p:nvPr/>
        </p:nvSpPr>
        <p:spPr>
          <a:xfrm>
            <a:off x="4700371" y="3698747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 h="0">
                <a:moveTo>
                  <a:pt x="0" y="0"/>
                </a:moveTo>
                <a:lnTo>
                  <a:pt x="37337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96" name="object 2196"/>
          <p:cNvSpPr/>
          <p:nvPr/>
        </p:nvSpPr>
        <p:spPr>
          <a:xfrm>
            <a:off x="5084419" y="369874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97" name="object 2197"/>
          <p:cNvSpPr/>
          <p:nvPr/>
        </p:nvSpPr>
        <p:spPr>
          <a:xfrm>
            <a:off x="4689703" y="37162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98" name="object 2198"/>
          <p:cNvSpPr/>
          <p:nvPr/>
        </p:nvSpPr>
        <p:spPr>
          <a:xfrm>
            <a:off x="4676749" y="371322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99" name="object 2199"/>
          <p:cNvSpPr/>
          <p:nvPr/>
        </p:nvSpPr>
        <p:spPr>
          <a:xfrm>
            <a:off x="4676749" y="3713226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0" y="0"/>
                </a:moveTo>
                <a:lnTo>
                  <a:pt x="12192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00" name="object 2200"/>
          <p:cNvSpPr/>
          <p:nvPr/>
        </p:nvSpPr>
        <p:spPr>
          <a:xfrm>
            <a:off x="4901539" y="3716273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 h="0">
                <a:moveTo>
                  <a:pt x="17221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01" name="object 2201"/>
          <p:cNvSpPr/>
          <p:nvPr/>
        </p:nvSpPr>
        <p:spPr>
          <a:xfrm>
            <a:off x="4700371" y="3716273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 h="0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02" name="object 2202"/>
          <p:cNvSpPr/>
          <p:nvPr/>
        </p:nvSpPr>
        <p:spPr>
          <a:xfrm>
            <a:off x="4700371" y="3713226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 h="0">
                <a:moveTo>
                  <a:pt x="37337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03" name="object 2203"/>
          <p:cNvSpPr/>
          <p:nvPr/>
        </p:nvSpPr>
        <p:spPr>
          <a:xfrm>
            <a:off x="5073751" y="371322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04" name="object 2204"/>
          <p:cNvSpPr/>
          <p:nvPr/>
        </p:nvSpPr>
        <p:spPr>
          <a:xfrm>
            <a:off x="5093182" y="3698747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4">
                <a:moveTo>
                  <a:pt x="0" y="14477"/>
                </a:moveTo>
                <a:lnTo>
                  <a:pt x="8381" y="14477"/>
                </a:lnTo>
                <a:lnTo>
                  <a:pt x="8381" y="0"/>
                </a:lnTo>
                <a:lnTo>
                  <a:pt x="0" y="0"/>
                </a:lnTo>
                <a:lnTo>
                  <a:pt x="0" y="14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5" name="object 2205"/>
          <p:cNvSpPr/>
          <p:nvPr/>
        </p:nvSpPr>
        <p:spPr>
          <a:xfrm>
            <a:off x="4672558" y="3698747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4">
                <a:moveTo>
                  <a:pt x="0" y="14477"/>
                </a:moveTo>
                <a:lnTo>
                  <a:pt x="8381" y="14477"/>
                </a:lnTo>
                <a:lnTo>
                  <a:pt x="8381" y="0"/>
                </a:lnTo>
                <a:lnTo>
                  <a:pt x="0" y="0"/>
                </a:lnTo>
                <a:lnTo>
                  <a:pt x="0" y="14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6" name="object 2206"/>
          <p:cNvSpPr/>
          <p:nvPr/>
        </p:nvSpPr>
        <p:spPr>
          <a:xfrm>
            <a:off x="4676749" y="369874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07" name="object 2207"/>
          <p:cNvSpPr/>
          <p:nvPr/>
        </p:nvSpPr>
        <p:spPr>
          <a:xfrm>
            <a:off x="4672558" y="3698747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4">
                <a:moveTo>
                  <a:pt x="0" y="14477"/>
                </a:moveTo>
                <a:lnTo>
                  <a:pt x="8381" y="14477"/>
                </a:lnTo>
                <a:lnTo>
                  <a:pt x="8381" y="0"/>
                </a:lnTo>
                <a:lnTo>
                  <a:pt x="0" y="0"/>
                </a:lnTo>
                <a:lnTo>
                  <a:pt x="0" y="14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8" name="object 2208"/>
          <p:cNvSpPr/>
          <p:nvPr/>
        </p:nvSpPr>
        <p:spPr>
          <a:xfrm>
            <a:off x="4688941" y="3713226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09" name="object 2209"/>
          <p:cNvSpPr/>
          <p:nvPr/>
        </p:nvSpPr>
        <p:spPr>
          <a:xfrm>
            <a:off x="4676749" y="369874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10" name="object 2210"/>
          <p:cNvSpPr/>
          <p:nvPr/>
        </p:nvSpPr>
        <p:spPr>
          <a:xfrm>
            <a:off x="4676749" y="3713226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12192" y="304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11" name="object 2211"/>
          <p:cNvSpPr/>
          <p:nvPr/>
        </p:nvSpPr>
        <p:spPr>
          <a:xfrm>
            <a:off x="4688941" y="3713226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12" name="object 2212"/>
          <p:cNvSpPr/>
          <p:nvPr/>
        </p:nvSpPr>
        <p:spPr>
          <a:xfrm>
            <a:off x="4676749" y="3713226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0"/>
                </a:moveTo>
                <a:lnTo>
                  <a:pt x="10668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13" name="object 2213"/>
          <p:cNvSpPr/>
          <p:nvPr/>
        </p:nvSpPr>
        <p:spPr>
          <a:xfrm>
            <a:off x="4688560" y="3712083"/>
            <a:ext cx="0" cy="8890"/>
          </a:xfrm>
          <a:custGeom>
            <a:avLst/>
            <a:gdLst/>
            <a:ahLst/>
            <a:cxnLst/>
            <a:rect l="l" t="t" r="r" b="b"/>
            <a:pathLst>
              <a:path w="0" h="8889">
                <a:moveTo>
                  <a:pt x="0" y="0"/>
                </a:moveTo>
                <a:lnTo>
                  <a:pt x="0" y="8382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14" name="object 2214"/>
          <p:cNvSpPr/>
          <p:nvPr/>
        </p:nvSpPr>
        <p:spPr>
          <a:xfrm>
            <a:off x="5073751" y="369874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15" name="object 2215"/>
          <p:cNvSpPr/>
          <p:nvPr/>
        </p:nvSpPr>
        <p:spPr>
          <a:xfrm>
            <a:off x="5084419" y="371322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16" name="object 2216"/>
          <p:cNvSpPr/>
          <p:nvPr/>
        </p:nvSpPr>
        <p:spPr>
          <a:xfrm>
            <a:off x="5093182" y="3698747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4">
                <a:moveTo>
                  <a:pt x="0" y="14477"/>
                </a:moveTo>
                <a:lnTo>
                  <a:pt x="8381" y="14477"/>
                </a:lnTo>
                <a:lnTo>
                  <a:pt x="8381" y="0"/>
                </a:lnTo>
                <a:lnTo>
                  <a:pt x="0" y="0"/>
                </a:lnTo>
                <a:lnTo>
                  <a:pt x="0" y="14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7" name="object 2217"/>
          <p:cNvSpPr/>
          <p:nvPr/>
        </p:nvSpPr>
        <p:spPr>
          <a:xfrm>
            <a:off x="5073751" y="369874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18" name="object 2218"/>
          <p:cNvSpPr/>
          <p:nvPr/>
        </p:nvSpPr>
        <p:spPr>
          <a:xfrm>
            <a:off x="5073751" y="37162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19" name="object 2219"/>
          <p:cNvSpPr/>
          <p:nvPr/>
        </p:nvSpPr>
        <p:spPr>
          <a:xfrm>
            <a:off x="5084419" y="371322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20" name="object 2220"/>
          <p:cNvSpPr/>
          <p:nvPr/>
        </p:nvSpPr>
        <p:spPr>
          <a:xfrm>
            <a:off x="5084419" y="37162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 h="0">
                <a:moveTo>
                  <a:pt x="1142" y="-4191"/>
                </a:moveTo>
                <a:lnTo>
                  <a:pt x="1142" y="4191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21" name="object 2221"/>
          <p:cNvSpPr/>
          <p:nvPr/>
        </p:nvSpPr>
        <p:spPr>
          <a:xfrm>
            <a:off x="5086705" y="3713226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3048"/>
                </a:moveTo>
                <a:lnTo>
                  <a:pt x="10667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22" name="object 2222"/>
          <p:cNvSpPr/>
          <p:nvPr/>
        </p:nvSpPr>
        <p:spPr>
          <a:xfrm>
            <a:off x="5110327" y="37162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23" name="object 2223"/>
          <p:cNvSpPr/>
          <p:nvPr/>
        </p:nvSpPr>
        <p:spPr>
          <a:xfrm>
            <a:off x="5322163" y="3716273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 h="0">
                <a:moveTo>
                  <a:pt x="0" y="0"/>
                </a:moveTo>
                <a:lnTo>
                  <a:pt x="17221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24" name="object 2224"/>
          <p:cNvSpPr/>
          <p:nvPr/>
        </p:nvSpPr>
        <p:spPr>
          <a:xfrm>
            <a:off x="5120995" y="3716273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 h="0">
                <a:moveTo>
                  <a:pt x="201167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25" name="object 2225"/>
          <p:cNvSpPr/>
          <p:nvPr/>
        </p:nvSpPr>
        <p:spPr>
          <a:xfrm>
            <a:off x="5505043" y="369874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26" name="object 2226"/>
          <p:cNvSpPr/>
          <p:nvPr/>
        </p:nvSpPr>
        <p:spPr>
          <a:xfrm>
            <a:off x="5494375" y="371322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27" name="object 2227"/>
          <p:cNvSpPr/>
          <p:nvPr/>
        </p:nvSpPr>
        <p:spPr>
          <a:xfrm>
            <a:off x="5120995" y="3698747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 h="0">
                <a:moveTo>
                  <a:pt x="37337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28" name="object 2228"/>
          <p:cNvSpPr/>
          <p:nvPr/>
        </p:nvSpPr>
        <p:spPr>
          <a:xfrm>
            <a:off x="5120995" y="3713226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 h="0">
                <a:moveTo>
                  <a:pt x="0" y="0"/>
                </a:moveTo>
                <a:lnTo>
                  <a:pt x="37337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29" name="object 2229"/>
          <p:cNvSpPr/>
          <p:nvPr/>
        </p:nvSpPr>
        <p:spPr>
          <a:xfrm>
            <a:off x="5109565" y="369874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3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30" name="object 2230"/>
          <p:cNvSpPr/>
          <p:nvPr/>
        </p:nvSpPr>
        <p:spPr>
          <a:xfrm>
            <a:off x="5097373" y="371322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31" name="object 2231"/>
          <p:cNvSpPr/>
          <p:nvPr/>
        </p:nvSpPr>
        <p:spPr>
          <a:xfrm>
            <a:off x="5109565" y="369874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3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32" name="object 2232"/>
          <p:cNvSpPr/>
          <p:nvPr/>
        </p:nvSpPr>
        <p:spPr>
          <a:xfrm>
            <a:off x="5120995" y="3698747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 h="0">
                <a:moveTo>
                  <a:pt x="0" y="0"/>
                </a:moveTo>
                <a:lnTo>
                  <a:pt x="37337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33" name="object 2233"/>
          <p:cNvSpPr/>
          <p:nvPr/>
        </p:nvSpPr>
        <p:spPr>
          <a:xfrm>
            <a:off x="5505043" y="369874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34" name="object 2234"/>
          <p:cNvSpPr/>
          <p:nvPr/>
        </p:nvSpPr>
        <p:spPr>
          <a:xfrm>
            <a:off x="5110327" y="37162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35" name="object 2235"/>
          <p:cNvSpPr/>
          <p:nvPr/>
        </p:nvSpPr>
        <p:spPr>
          <a:xfrm>
            <a:off x="5097373" y="371322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36" name="object 2236"/>
          <p:cNvSpPr/>
          <p:nvPr/>
        </p:nvSpPr>
        <p:spPr>
          <a:xfrm>
            <a:off x="5097373" y="3713226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0" y="0"/>
                </a:moveTo>
                <a:lnTo>
                  <a:pt x="12191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37" name="object 2237"/>
          <p:cNvSpPr/>
          <p:nvPr/>
        </p:nvSpPr>
        <p:spPr>
          <a:xfrm>
            <a:off x="5322163" y="3716273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 h="0">
                <a:moveTo>
                  <a:pt x="17221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38" name="object 2238"/>
          <p:cNvSpPr/>
          <p:nvPr/>
        </p:nvSpPr>
        <p:spPr>
          <a:xfrm>
            <a:off x="5120995" y="3716273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 h="0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39" name="object 2239"/>
          <p:cNvSpPr/>
          <p:nvPr/>
        </p:nvSpPr>
        <p:spPr>
          <a:xfrm>
            <a:off x="5120995" y="3713226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 h="0">
                <a:moveTo>
                  <a:pt x="37337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40" name="object 2240"/>
          <p:cNvSpPr/>
          <p:nvPr/>
        </p:nvSpPr>
        <p:spPr>
          <a:xfrm>
            <a:off x="5494375" y="371322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41" name="object 2241"/>
          <p:cNvSpPr/>
          <p:nvPr/>
        </p:nvSpPr>
        <p:spPr>
          <a:xfrm>
            <a:off x="5093182" y="3698747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4">
                <a:moveTo>
                  <a:pt x="0" y="14477"/>
                </a:moveTo>
                <a:lnTo>
                  <a:pt x="8381" y="14477"/>
                </a:lnTo>
                <a:lnTo>
                  <a:pt x="8381" y="0"/>
                </a:lnTo>
                <a:lnTo>
                  <a:pt x="0" y="0"/>
                </a:lnTo>
                <a:lnTo>
                  <a:pt x="0" y="14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2" name="object 2242"/>
          <p:cNvSpPr/>
          <p:nvPr/>
        </p:nvSpPr>
        <p:spPr>
          <a:xfrm>
            <a:off x="5097373" y="369874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43" name="object 2243"/>
          <p:cNvSpPr/>
          <p:nvPr/>
        </p:nvSpPr>
        <p:spPr>
          <a:xfrm>
            <a:off x="5093182" y="3698747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4">
                <a:moveTo>
                  <a:pt x="0" y="14477"/>
                </a:moveTo>
                <a:lnTo>
                  <a:pt x="8381" y="14477"/>
                </a:lnTo>
                <a:lnTo>
                  <a:pt x="8381" y="0"/>
                </a:lnTo>
                <a:lnTo>
                  <a:pt x="0" y="0"/>
                </a:lnTo>
                <a:lnTo>
                  <a:pt x="0" y="14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4" name="object 2244"/>
          <p:cNvSpPr/>
          <p:nvPr/>
        </p:nvSpPr>
        <p:spPr>
          <a:xfrm>
            <a:off x="5109565" y="3713226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3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45" name="object 2245"/>
          <p:cNvSpPr/>
          <p:nvPr/>
        </p:nvSpPr>
        <p:spPr>
          <a:xfrm>
            <a:off x="5097373" y="369874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46" name="object 2246"/>
          <p:cNvSpPr/>
          <p:nvPr/>
        </p:nvSpPr>
        <p:spPr>
          <a:xfrm>
            <a:off x="5097373" y="3713226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12191" y="304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47" name="object 2247"/>
          <p:cNvSpPr/>
          <p:nvPr/>
        </p:nvSpPr>
        <p:spPr>
          <a:xfrm>
            <a:off x="5109565" y="3713226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3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48" name="object 2248"/>
          <p:cNvSpPr/>
          <p:nvPr/>
        </p:nvSpPr>
        <p:spPr>
          <a:xfrm>
            <a:off x="5109565" y="3716273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10" y="0"/>
                </a:moveTo>
                <a:lnTo>
                  <a:pt x="457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49" name="object 2249"/>
          <p:cNvSpPr/>
          <p:nvPr/>
        </p:nvSpPr>
        <p:spPr>
          <a:xfrm>
            <a:off x="5097373" y="3713226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0" y="0"/>
                </a:moveTo>
                <a:lnTo>
                  <a:pt x="11429" y="304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50" name="object 2250"/>
          <p:cNvSpPr/>
          <p:nvPr/>
        </p:nvSpPr>
        <p:spPr>
          <a:xfrm>
            <a:off x="5108803" y="3716273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09" y="0"/>
                </a:moveTo>
                <a:lnTo>
                  <a:pt x="457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51" name="object 2251"/>
          <p:cNvSpPr/>
          <p:nvPr/>
        </p:nvSpPr>
        <p:spPr>
          <a:xfrm>
            <a:off x="5494375" y="369874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52" name="object 2252"/>
          <p:cNvSpPr/>
          <p:nvPr/>
        </p:nvSpPr>
        <p:spPr>
          <a:xfrm>
            <a:off x="5505043" y="371322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53" name="object 2253"/>
          <p:cNvSpPr/>
          <p:nvPr/>
        </p:nvSpPr>
        <p:spPr>
          <a:xfrm>
            <a:off x="5494375" y="369874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54" name="object 2254"/>
          <p:cNvSpPr/>
          <p:nvPr/>
        </p:nvSpPr>
        <p:spPr>
          <a:xfrm>
            <a:off x="5494375" y="37162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55" name="object 2255"/>
          <p:cNvSpPr/>
          <p:nvPr/>
        </p:nvSpPr>
        <p:spPr>
          <a:xfrm>
            <a:off x="5505043" y="371322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56" name="object 2256"/>
          <p:cNvSpPr/>
          <p:nvPr/>
        </p:nvSpPr>
        <p:spPr>
          <a:xfrm>
            <a:off x="5505043" y="37162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 h="0">
                <a:moveTo>
                  <a:pt x="1142" y="-4191"/>
                </a:moveTo>
                <a:lnTo>
                  <a:pt x="1142" y="4191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57" name="object 2257"/>
          <p:cNvSpPr/>
          <p:nvPr/>
        </p:nvSpPr>
        <p:spPr>
          <a:xfrm>
            <a:off x="5507329" y="3713226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3048"/>
                </a:moveTo>
                <a:lnTo>
                  <a:pt x="10667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58" name="object 2258"/>
          <p:cNvSpPr/>
          <p:nvPr/>
        </p:nvSpPr>
        <p:spPr>
          <a:xfrm>
            <a:off x="4254601" y="3718559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248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59" name="object 2259"/>
          <p:cNvSpPr/>
          <p:nvPr/>
        </p:nvSpPr>
        <p:spPr>
          <a:xfrm>
            <a:off x="5095849" y="3713226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-4190" y="2666"/>
                </a:moveTo>
                <a:lnTo>
                  <a:pt x="4190" y="2666"/>
                </a:lnTo>
              </a:path>
            </a:pathLst>
          </a:custGeom>
          <a:ln w="533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60" name="object 2260"/>
          <p:cNvSpPr/>
          <p:nvPr/>
        </p:nvSpPr>
        <p:spPr>
          <a:xfrm>
            <a:off x="4254601" y="3452621"/>
            <a:ext cx="1905" cy="0"/>
          </a:xfrm>
          <a:custGeom>
            <a:avLst/>
            <a:gdLst/>
            <a:ahLst/>
            <a:cxnLst/>
            <a:rect l="l" t="t" r="r" b="b"/>
            <a:pathLst>
              <a:path w="1904" h="0">
                <a:moveTo>
                  <a:pt x="762" y="-4191"/>
                </a:moveTo>
                <a:lnTo>
                  <a:pt x="762" y="4191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61" name="object 2261"/>
          <p:cNvSpPr/>
          <p:nvPr/>
        </p:nvSpPr>
        <p:spPr>
          <a:xfrm>
            <a:off x="4254601" y="3452621"/>
            <a:ext cx="0" cy="266065"/>
          </a:xfrm>
          <a:custGeom>
            <a:avLst/>
            <a:gdLst/>
            <a:ahLst/>
            <a:cxnLst/>
            <a:rect l="l" t="t" r="r" b="b"/>
            <a:pathLst>
              <a:path w="0" h="266064">
                <a:moveTo>
                  <a:pt x="0" y="0"/>
                </a:moveTo>
                <a:lnTo>
                  <a:pt x="0" y="265938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62" name="object 2262"/>
          <p:cNvSpPr/>
          <p:nvPr/>
        </p:nvSpPr>
        <p:spPr>
          <a:xfrm>
            <a:off x="4254601" y="3718559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84124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63" name="object 2263"/>
          <p:cNvSpPr/>
          <p:nvPr/>
        </p:nvSpPr>
        <p:spPr>
          <a:xfrm>
            <a:off x="5095849" y="3713226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-4190" y="2666"/>
                </a:moveTo>
                <a:lnTo>
                  <a:pt x="4190" y="2666"/>
                </a:lnTo>
              </a:path>
            </a:pathLst>
          </a:custGeom>
          <a:ln w="533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64" name="object 2264"/>
          <p:cNvSpPr/>
          <p:nvPr/>
        </p:nvSpPr>
        <p:spPr>
          <a:xfrm>
            <a:off x="4254601" y="3452621"/>
            <a:ext cx="1905" cy="0"/>
          </a:xfrm>
          <a:custGeom>
            <a:avLst/>
            <a:gdLst/>
            <a:ahLst/>
            <a:cxnLst/>
            <a:rect l="l" t="t" r="r" b="b"/>
            <a:pathLst>
              <a:path w="1904" h="0">
                <a:moveTo>
                  <a:pt x="762" y="-4191"/>
                </a:moveTo>
                <a:lnTo>
                  <a:pt x="762" y="4191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65" name="object 2265"/>
          <p:cNvSpPr/>
          <p:nvPr/>
        </p:nvSpPr>
        <p:spPr>
          <a:xfrm>
            <a:off x="4254601" y="3452621"/>
            <a:ext cx="0" cy="266065"/>
          </a:xfrm>
          <a:custGeom>
            <a:avLst/>
            <a:gdLst/>
            <a:ahLst/>
            <a:cxnLst/>
            <a:rect l="l" t="t" r="r" b="b"/>
            <a:pathLst>
              <a:path w="0" h="266064">
                <a:moveTo>
                  <a:pt x="0" y="26593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66" name="object 2266"/>
          <p:cNvSpPr/>
          <p:nvPr/>
        </p:nvSpPr>
        <p:spPr>
          <a:xfrm>
            <a:off x="4257649" y="3446526"/>
            <a:ext cx="1240790" cy="0"/>
          </a:xfrm>
          <a:custGeom>
            <a:avLst/>
            <a:gdLst/>
            <a:ahLst/>
            <a:cxnLst/>
            <a:rect l="l" t="t" r="r" b="b"/>
            <a:pathLst>
              <a:path w="1240789" h="0">
                <a:moveTo>
                  <a:pt x="124053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67" name="object 2267"/>
          <p:cNvSpPr/>
          <p:nvPr/>
        </p:nvSpPr>
        <p:spPr>
          <a:xfrm>
            <a:off x="4257649" y="3446526"/>
            <a:ext cx="1240790" cy="0"/>
          </a:xfrm>
          <a:custGeom>
            <a:avLst/>
            <a:gdLst/>
            <a:ahLst/>
            <a:cxnLst/>
            <a:rect l="l" t="t" r="r" b="b"/>
            <a:pathLst>
              <a:path w="1240789" h="0">
                <a:moveTo>
                  <a:pt x="0" y="0"/>
                </a:moveTo>
                <a:lnTo>
                  <a:pt x="1240536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68" name="object 2268"/>
          <p:cNvSpPr/>
          <p:nvPr/>
        </p:nvSpPr>
        <p:spPr>
          <a:xfrm>
            <a:off x="5095849" y="3713988"/>
            <a:ext cx="3810" cy="0"/>
          </a:xfrm>
          <a:custGeom>
            <a:avLst/>
            <a:gdLst/>
            <a:ahLst/>
            <a:cxnLst/>
            <a:rect l="l" t="t" r="r" b="b"/>
            <a:pathLst>
              <a:path w="3810" h="0">
                <a:moveTo>
                  <a:pt x="1905" y="-4191"/>
                </a:moveTo>
                <a:lnTo>
                  <a:pt x="1905" y="4191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69" name="object 2269"/>
          <p:cNvSpPr/>
          <p:nvPr/>
        </p:nvSpPr>
        <p:spPr>
          <a:xfrm>
            <a:off x="5515711" y="3713988"/>
            <a:ext cx="2540" cy="0"/>
          </a:xfrm>
          <a:custGeom>
            <a:avLst/>
            <a:gdLst/>
            <a:ahLst/>
            <a:cxnLst/>
            <a:rect l="l" t="t" r="r" b="b"/>
            <a:pathLst>
              <a:path w="2539" h="0">
                <a:moveTo>
                  <a:pt x="1143" y="-4191"/>
                </a:moveTo>
                <a:lnTo>
                  <a:pt x="1143" y="4191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70" name="object 2270"/>
          <p:cNvSpPr/>
          <p:nvPr/>
        </p:nvSpPr>
        <p:spPr>
          <a:xfrm>
            <a:off x="5515711" y="3713988"/>
            <a:ext cx="2540" cy="0"/>
          </a:xfrm>
          <a:custGeom>
            <a:avLst/>
            <a:gdLst/>
            <a:ahLst/>
            <a:cxnLst/>
            <a:rect l="l" t="t" r="r" b="b"/>
            <a:pathLst>
              <a:path w="2539" h="0">
                <a:moveTo>
                  <a:pt x="1143" y="-4191"/>
                </a:moveTo>
                <a:lnTo>
                  <a:pt x="1143" y="4191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71" name="object 2271"/>
          <p:cNvSpPr/>
          <p:nvPr/>
        </p:nvSpPr>
        <p:spPr>
          <a:xfrm>
            <a:off x="5095849" y="3713988"/>
            <a:ext cx="3810" cy="0"/>
          </a:xfrm>
          <a:custGeom>
            <a:avLst/>
            <a:gdLst/>
            <a:ahLst/>
            <a:cxnLst/>
            <a:rect l="l" t="t" r="r" b="b"/>
            <a:pathLst>
              <a:path w="3810" h="0">
                <a:moveTo>
                  <a:pt x="1905" y="-4191"/>
                </a:moveTo>
                <a:lnTo>
                  <a:pt x="1905" y="4191"/>
                </a:lnTo>
              </a:path>
            </a:pathLst>
          </a:custGeom>
          <a:ln w="38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72" name="object 2272"/>
          <p:cNvSpPr/>
          <p:nvPr/>
        </p:nvSpPr>
        <p:spPr>
          <a:xfrm>
            <a:off x="4256125" y="3446526"/>
            <a:ext cx="1262380" cy="0"/>
          </a:xfrm>
          <a:custGeom>
            <a:avLst/>
            <a:gdLst/>
            <a:ahLst/>
            <a:cxnLst/>
            <a:rect l="l" t="t" r="r" b="b"/>
            <a:pathLst>
              <a:path w="1262379" h="0">
                <a:moveTo>
                  <a:pt x="126187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73" name="object 2273"/>
          <p:cNvSpPr/>
          <p:nvPr/>
        </p:nvSpPr>
        <p:spPr>
          <a:xfrm>
            <a:off x="5517997" y="3446526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70">
                <a:moveTo>
                  <a:pt x="0" y="0"/>
                </a:moveTo>
                <a:lnTo>
                  <a:pt x="0" y="267462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74" name="object 2274"/>
          <p:cNvSpPr/>
          <p:nvPr/>
        </p:nvSpPr>
        <p:spPr>
          <a:xfrm>
            <a:off x="4256125" y="3446526"/>
            <a:ext cx="1262380" cy="0"/>
          </a:xfrm>
          <a:custGeom>
            <a:avLst/>
            <a:gdLst/>
            <a:ahLst/>
            <a:cxnLst/>
            <a:rect l="l" t="t" r="r" b="b"/>
            <a:pathLst>
              <a:path w="1262379" h="0">
                <a:moveTo>
                  <a:pt x="0" y="0"/>
                </a:moveTo>
                <a:lnTo>
                  <a:pt x="1261872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75" name="object 2275"/>
          <p:cNvSpPr/>
          <p:nvPr/>
        </p:nvSpPr>
        <p:spPr>
          <a:xfrm>
            <a:off x="4256125" y="3446526"/>
            <a:ext cx="0" cy="266700"/>
          </a:xfrm>
          <a:custGeom>
            <a:avLst/>
            <a:gdLst/>
            <a:ahLst/>
            <a:cxnLst/>
            <a:rect l="l" t="t" r="r" b="b"/>
            <a:pathLst>
              <a:path w="0" h="266700">
                <a:moveTo>
                  <a:pt x="0" y="0"/>
                </a:moveTo>
                <a:lnTo>
                  <a:pt x="0" y="266699"/>
                </a:lnTo>
              </a:path>
            </a:pathLst>
          </a:custGeom>
          <a:ln w="838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76" name="object 2276"/>
          <p:cNvSpPr/>
          <p:nvPr/>
        </p:nvSpPr>
        <p:spPr>
          <a:xfrm>
            <a:off x="5097373" y="3713226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0" y="0"/>
                </a:moveTo>
                <a:lnTo>
                  <a:pt x="15239" y="609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77" name="object 2277"/>
          <p:cNvSpPr/>
          <p:nvPr/>
        </p:nvSpPr>
        <p:spPr>
          <a:xfrm>
            <a:off x="5112613" y="371932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 h="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78" name="object 2278"/>
          <p:cNvSpPr/>
          <p:nvPr/>
        </p:nvSpPr>
        <p:spPr>
          <a:xfrm>
            <a:off x="5127853" y="371932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79" name="object 2279"/>
          <p:cNvSpPr/>
          <p:nvPr/>
        </p:nvSpPr>
        <p:spPr>
          <a:xfrm>
            <a:off x="5146903" y="3719321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 h="0">
                <a:moveTo>
                  <a:pt x="0" y="0"/>
                </a:moveTo>
                <a:lnTo>
                  <a:pt x="32156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80" name="object 2280"/>
          <p:cNvSpPr/>
          <p:nvPr/>
        </p:nvSpPr>
        <p:spPr>
          <a:xfrm>
            <a:off x="5468467" y="3719321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 h="0">
                <a:moveTo>
                  <a:pt x="0" y="0"/>
                </a:moveTo>
                <a:lnTo>
                  <a:pt x="18287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81" name="object 2281"/>
          <p:cNvSpPr/>
          <p:nvPr/>
        </p:nvSpPr>
        <p:spPr>
          <a:xfrm>
            <a:off x="5486755" y="3719321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 h="0">
                <a:moveTo>
                  <a:pt x="0" y="0"/>
                </a:moveTo>
                <a:lnTo>
                  <a:pt x="16001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82" name="object 2282"/>
          <p:cNvSpPr/>
          <p:nvPr/>
        </p:nvSpPr>
        <p:spPr>
          <a:xfrm>
            <a:off x="5502757" y="3713226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15239" y="0"/>
                </a:moveTo>
                <a:lnTo>
                  <a:pt x="0" y="6096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83" name="object 2283"/>
          <p:cNvSpPr/>
          <p:nvPr/>
        </p:nvSpPr>
        <p:spPr>
          <a:xfrm>
            <a:off x="5502757" y="3713226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0" y="6096"/>
                </a:moveTo>
                <a:lnTo>
                  <a:pt x="15239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84" name="object 2284"/>
          <p:cNvSpPr/>
          <p:nvPr/>
        </p:nvSpPr>
        <p:spPr>
          <a:xfrm>
            <a:off x="9757384" y="6474333"/>
            <a:ext cx="1614677" cy="813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85" name="object 2285"/>
          <p:cNvSpPr/>
          <p:nvPr/>
        </p:nvSpPr>
        <p:spPr>
          <a:xfrm>
            <a:off x="3880459" y="4709921"/>
            <a:ext cx="2948305" cy="0"/>
          </a:xfrm>
          <a:custGeom>
            <a:avLst/>
            <a:gdLst/>
            <a:ahLst/>
            <a:cxnLst/>
            <a:rect l="l" t="t" r="r" b="b"/>
            <a:pathLst>
              <a:path w="2948304" h="0">
                <a:moveTo>
                  <a:pt x="2948178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286" name="object 2286"/>
          <p:cNvSpPr/>
          <p:nvPr/>
        </p:nvSpPr>
        <p:spPr>
          <a:xfrm>
            <a:off x="3880459" y="7330440"/>
            <a:ext cx="7534275" cy="0"/>
          </a:xfrm>
          <a:custGeom>
            <a:avLst/>
            <a:gdLst/>
            <a:ahLst/>
            <a:cxnLst/>
            <a:rect l="l" t="t" r="r" b="b"/>
            <a:pathLst>
              <a:path w="7534275" h="0">
                <a:moveTo>
                  <a:pt x="7533894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287" name="object 2287"/>
          <p:cNvSpPr/>
          <p:nvPr/>
        </p:nvSpPr>
        <p:spPr>
          <a:xfrm>
            <a:off x="3880459" y="3399282"/>
            <a:ext cx="7534275" cy="0"/>
          </a:xfrm>
          <a:custGeom>
            <a:avLst/>
            <a:gdLst/>
            <a:ahLst/>
            <a:cxnLst/>
            <a:rect l="l" t="t" r="r" b="b"/>
            <a:pathLst>
              <a:path w="7534275" h="0">
                <a:moveTo>
                  <a:pt x="7533894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288" name="object 2288"/>
          <p:cNvSpPr/>
          <p:nvPr/>
        </p:nvSpPr>
        <p:spPr>
          <a:xfrm>
            <a:off x="7810855" y="5496305"/>
            <a:ext cx="0" cy="1834514"/>
          </a:xfrm>
          <a:custGeom>
            <a:avLst/>
            <a:gdLst/>
            <a:ahLst/>
            <a:cxnLst/>
            <a:rect l="l" t="t" r="r" b="b"/>
            <a:pathLst>
              <a:path w="0" h="1834515">
                <a:moveTo>
                  <a:pt x="0" y="183413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289" name="object 2289"/>
          <p:cNvSpPr/>
          <p:nvPr/>
        </p:nvSpPr>
        <p:spPr>
          <a:xfrm>
            <a:off x="4207357" y="3399282"/>
            <a:ext cx="0" cy="3931285"/>
          </a:xfrm>
          <a:custGeom>
            <a:avLst/>
            <a:gdLst/>
            <a:ahLst/>
            <a:cxnLst/>
            <a:rect l="l" t="t" r="r" b="b"/>
            <a:pathLst>
              <a:path w="0" h="3931284">
                <a:moveTo>
                  <a:pt x="0" y="0"/>
                </a:moveTo>
                <a:lnTo>
                  <a:pt x="0" y="3931157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290" name="object 2290"/>
          <p:cNvSpPr/>
          <p:nvPr/>
        </p:nvSpPr>
        <p:spPr>
          <a:xfrm>
            <a:off x="9449155" y="4709921"/>
            <a:ext cx="0" cy="2620645"/>
          </a:xfrm>
          <a:custGeom>
            <a:avLst/>
            <a:gdLst/>
            <a:ahLst/>
            <a:cxnLst/>
            <a:rect l="l" t="t" r="r" b="b"/>
            <a:pathLst>
              <a:path w="0" h="2620645">
                <a:moveTo>
                  <a:pt x="0" y="262051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291" name="object 2291"/>
          <p:cNvSpPr/>
          <p:nvPr/>
        </p:nvSpPr>
        <p:spPr>
          <a:xfrm>
            <a:off x="7483195" y="4709921"/>
            <a:ext cx="3931285" cy="0"/>
          </a:xfrm>
          <a:custGeom>
            <a:avLst/>
            <a:gdLst/>
            <a:ahLst/>
            <a:cxnLst/>
            <a:rect l="l" t="t" r="r" b="b"/>
            <a:pathLst>
              <a:path w="3931284" h="0">
                <a:moveTo>
                  <a:pt x="3931158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292" name="object 2292"/>
          <p:cNvSpPr/>
          <p:nvPr/>
        </p:nvSpPr>
        <p:spPr>
          <a:xfrm>
            <a:off x="11414353" y="3399282"/>
            <a:ext cx="0" cy="3931285"/>
          </a:xfrm>
          <a:custGeom>
            <a:avLst/>
            <a:gdLst/>
            <a:ahLst/>
            <a:cxnLst/>
            <a:rect l="l" t="t" r="r" b="b"/>
            <a:pathLst>
              <a:path w="0" h="3931284">
                <a:moveTo>
                  <a:pt x="0" y="393115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293" name="object 2293"/>
          <p:cNvSpPr/>
          <p:nvPr/>
        </p:nvSpPr>
        <p:spPr>
          <a:xfrm>
            <a:off x="10104475" y="3399282"/>
            <a:ext cx="0" cy="1850389"/>
          </a:xfrm>
          <a:custGeom>
            <a:avLst/>
            <a:gdLst/>
            <a:ahLst/>
            <a:cxnLst/>
            <a:rect l="l" t="t" r="r" b="b"/>
            <a:pathLst>
              <a:path w="0" h="1850389">
                <a:moveTo>
                  <a:pt x="0" y="185013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294" name="object 2294"/>
          <p:cNvSpPr/>
          <p:nvPr/>
        </p:nvSpPr>
        <p:spPr>
          <a:xfrm>
            <a:off x="10104475" y="5249417"/>
            <a:ext cx="1310005" cy="0"/>
          </a:xfrm>
          <a:custGeom>
            <a:avLst/>
            <a:gdLst/>
            <a:ahLst/>
            <a:cxnLst/>
            <a:rect l="l" t="t" r="r" b="b"/>
            <a:pathLst>
              <a:path w="1310004" h="0">
                <a:moveTo>
                  <a:pt x="0" y="0"/>
                </a:moveTo>
                <a:lnTo>
                  <a:pt x="1309877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295" name="object 2295"/>
          <p:cNvSpPr/>
          <p:nvPr/>
        </p:nvSpPr>
        <p:spPr>
          <a:xfrm>
            <a:off x="7483195" y="3399282"/>
            <a:ext cx="0" cy="1310640"/>
          </a:xfrm>
          <a:custGeom>
            <a:avLst/>
            <a:gdLst/>
            <a:ahLst/>
            <a:cxnLst/>
            <a:rect l="l" t="t" r="r" b="b"/>
            <a:pathLst>
              <a:path w="0" h="1310639">
                <a:moveTo>
                  <a:pt x="0" y="131063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296" name="object 2296"/>
          <p:cNvSpPr/>
          <p:nvPr/>
        </p:nvSpPr>
        <p:spPr>
          <a:xfrm>
            <a:off x="6173317" y="3399282"/>
            <a:ext cx="0" cy="1310640"/>
          </a:xfrm>
          <a:custGeom>
            <a:avLst/>
            <a:gdLst/>
            <a:ahLst/>
            <a:cxnLst/>
            <a:rect l="l" t="t" r="r" b="b"/>
            <a:pathLst>
              <a:path w="0" h="1310639">
                <a:moveTo>
                  <a:pt x="0" y="0"/>
                </a:moveTo>
                <a:lnTo>
                  <a:pt x="0" y="1310639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297" name="object 2297"/>
          <p:cNvSpPr/>
          <p:nvPr/>
        </p:nvSpPr>
        <p:spPr>
          <a:xfrm>
            <a:off x="6828637" y="3399282"/>
            <a:ext cx="0" cy="1310640"/>
          </a:xfrm>
          <a:custGeom>
            <a:avLst/>
            <a:gdLst/>
            <a:ahLst/>
            <a:cxnLst/>
            <a:rect l="l" t="t" r="r" b="b"/>
            <a:pathLst>
              <a:path w="0" h="1310639">
                <a:moveTo>
                  <a:pt x="0" y="131063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298" name="object 2298"/>
          <p:cNvSpPr/>
          <p:nvPr/>
        </p:nvSpPr>
        <p:spPr>
          <a:xfrm>
            <a:off x="8138515" y="3399282"/>
            <a:ext cx="0" cy="1310640"/>
          </a:xfrm>
          <a:custGeom>
            <a:avLst/>
            <a:gdLst/>
            <a:ahLst/>
            <a:cxnLst/>
            <a:rect l="l" t="t" r="r" b="b"/>
            <a:pathLst>
              <a:path w="0" h="1310639">
                <a:moveTo>
                  <a:pt x="0" y="0"/>
                </a:moveTo>
                <a:lnTo>
                  <a:pt x="0" y="1310639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299" name="object 2299"/>
          <p:cNvSpPr/>
          <p:nvPr/>
        </p:nvSpPr>
        <p:spPr>
          <a:xfrm>
            <a:off x="7134199" y="468782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43433" y="22098"/>
                </a:moveTo>
                <a:lnTo>
                  <a:pt x="41814" y="30575"/>
                </a:lnTo>
                <a:lnTo>
                  <a:pt x="37337" y="37338"/>
                </a:lnTo>
                <a:lnTo>
                  <a:pt x="30575" y="41814"/>
                </a:lnTo>
                <a:lnTo>
                  <a:pt x="22097" y="43434"/>
                </a:lnTo>
                <a:lnTo>
                  <a:pt x="13501" y="41814"/>
                </a:lnTo>
                <a:lnTo>
                  <a:pt x="6476" y="37338"/>
                </a:lnTo>
                <a:lnTo>
                  <a:pt x="1738" y="30575"/>
                </a:lnTo>
                <a:lnTo>
                  <a:pt x="0" y="22098"/>
                </a:lnTo>
                <a:lnTo>
                  <a:pt x="1738" y="13501"/>
                </a:lnTo>
                <a:lnTo>
                  <a:pt x="6476" y="6477"/>
                </a:lnTo>
                <a:lnTo>
                  <a:pt x="13501" y="1738"/>
                </a:lnTo>
                <a:lnTo>
                  <a:pt x="22097" y="0"/>
                </a:lnTo>
                <a:lnTo>
                  <a:pt x="30575" y="1738"/>
                </a:lnTo>
                <a:lnTo>
                  <a:pt x="37337" y="6477"/>
                </a:lnTo>
                <a:lnTo>
                  <a:pt x="41814" y="13501"/>
                </a:lnTo>
                <a:lnTo>
                  <a:pt x="43433" y="22098"/>
                </a:lnTo>
                <a:close/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0" name="object 2300"/>
          <p:cNvSpPr/>
          <p:nvPr/>
        </p:nvSpPr>
        <p:spPr>
          <a:xfrm>
            <a:off x="3528415" y="3774185"/>
            <a:ext cx="593090" cy="889000"/>
          </a:xfrm>
          <a:custGeom>
            <a:avLst/>
            <a:gdLst/>
            <a:ahLst/>
            <a:cxnLst/>
            <a:rect l="l" t="t" r="r" b="b"/>
            <a:pathLst>
              <a:path w="593089" h="889000">
                <a:moveTo>
                  <a:pt x="0" y="0"/>
                </a:moveTo>
                <a:lnTo>
                  <a:pt x="1968" y="48546"/>
                </a:lnTo>
                <a:lnTo>
                  <a:pt x="7773" y="96014"/>
                </a:lnTo>
                <a:lnTo>
                  <a:pt x="17259" y="142251"/>
                </a:lnTo>
                <a:lnTo>
                  <a:pt x="30272" y="187104"/>
                </a:lnTo>
                <a:lnTo>
                  <a:pt x="46660" y="230421"/>
                </a:lnTo>
                <a:lnTo>
                  <a:pt x="66268" y="272050"/>
                </a:lnTo>
                <a:lnTo>
                  <a:pt x="88943" y="311836"/>
                </a:lnTo>
                <a:lnTo>
                  <a:pt x="114531" y="349629"/>
                </a:lnTo>
                <a:lnTo>
                  <a:pt x="142878" y="385276"/>
                </a:lnTo>
                <a:lnTo>
                  <a:pt x="173831" y="418623"/>
                </a:lnTo>
                <a:lnTo>
                  <a:pt x="207235" y="449519"/>
                </a:lnTo>
                <a:lnTo>
                  <a:pt x="242937" y="477810"/>
                </a:lnTo>
                <a:lnTo>
                  <a:pt x="280784" y="503344"/>
                </a:lnTo>
                <a:lnTo>
                  <a:pt x="320621" y="525969"/>
                </a:lnTo>
                <a:lnTo>
                  <a:pt x="362295" y="545532"/>
                </a:lnTo>
                <a:lnTo>
                  <a:pt x="405652" y="561880"/>
                </a:lnTo>
                <a:lnTo>
                  <a:pt x="450538" y="574861"/>
                </a:lnTo>
                <a:lnTo>
                  <a:pt x="496800" y="584322"/>
                </a:lnTo>
                <a:lnTo>
                  <a:pt x="544284" y="590110"/>
                </a:lnTo>
                <a:lnTo>
                  <a:pt x="592836" y="592074"/>
                </a:lnTo>
                <a:lnTo>
                  <a:pt x="544910" y="595970"/>
                </a:lnTo>
                <a:lnTo>
                  <a:pt x="499390" y="607246"/>
                </a:lnTo>
                <a:lnTo>
                  <a:pt x="456896" y="625280"/>
                </a:lnTo>
                <a:lnTo>
                  <a:pt x="418051" y="649449"/>
                </a:lnTo>
                <a:lnTo>
                  <a:pt x="383476" y="679132"/>
                </a:lnTo>
                <a:lnTo>
                  <a:pt x="353793" y="713707"/>
                </a:lnTo>
                <a:lnTo>
                  <a:pt x="329624" y="752552"/>
                </a:lnTo>
                <a:lnTo>
                  <a:pt x="311590" y="795046"/>
                </a:lnTo>
                <a:lnTo>
                  <a:pt x="300314" y="840566"/>
                </a:lnTo>
                <a:lnTo>
                  <a:pt x="296418" y="888491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1" name="object 2301"/>
          <p:cNvSpPr/>
          <p:nvPr/>
        </p:nvSpPr>
        <p:spPr>
          <a:xfrm>
            <a:off x="8349589" y="7416545"/>
            <a:ext cx="561340" cy="561975"/>
          </a:xfrm>
          <a:custGeom>
            <a:avLst/>
            <a:gdLst/>
            <a:ahLst/>
            <a:cxnLst/>
            <a:rect l="l" t="t" r="r" b="b"/>
            <a:pathLst>
              <a:path w="561340" h="561975">
                <a:moveTo>
                  <a:pt x="0" y="561594"/>
                </a:moveTo>
                <a:lnTo>
                  <a:pt x="48446" y="559538"/>
                </a:lnTo>
                <a:lnTo>
                  <a:pt x="95738" y="553482"/>
                </a:lnTo>
                <a:lnTo>
                  <a:pt x="141707" y="543593"/>
                </a:lnTo>
                <a:lnTo>
                  <a:pt x="186186" y="530037"/>
                </a:lnTo>
                <a:lnTo>
                  <a:pt x="229008" y="512981"/>
                </a:lnTo>
                <a:lnTo>
                  <a:pt x="270006" y="492592"/>
                </a:lnTo>
                <a:lnTo>
                  <a:pt x="309012" y="469035"/>
                </a:lnTo>
                <a:lnTo>
                  <a:pt x="345859" y="442478"/>
                </a:lnTo>
                <a:lnTo>
                  <a:pt x="380380" y="413088"/>
                </a:lnTo>
                <a:lnTo>
                  <a:pt x="412407" y="381031"/>
                </a:lnTo>
                <a:lnTo>
                  <a:pt x="441773" y="346473"/>
                </a:lnTo>
                <a:lnTo>
                  <a:pt x="468311" y="309582"/>
                </a:lnTo>
                <a:lnTo>
                  <a:pt x="491854" y="270524"/>
                </a:lnTo>
                <a:lnTo>
                  <a:pt x="512233" y="229465"/>
                </a:lnTo>
                <a:lnTo>
                  <a:pt x="529282" y="186573"/>
                </a:lnTo>
                <a:lnTo>
                  <a:pt x="542834" y="142014"/>
                </a:lnTo>
                <a:lnTo>
                  <a:pt x="552721" y="95954"/>
                </a:lnTo>
                <a:lnTo>
                  <a:pt x="558776" y="48560"/>
                </a:lnTo>
                <a:lnTo>
                  <a:pt x="56083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2" name="object 2302"/>
          <p:cNvSpPr txBox="1"/>
          <p:nvPr/>
        </p:nvSpPr>
        <p:spPr>
          <a:xfrm>
            <a:off x="7573367" y="2198629"/>
            <a:ext cx="474980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00" spc="5">
                <a:latin typeface="ＭＳ Ｐゴシック"/>
                <a:cs typeface="ＭＳ Ｐゴシック"/>
              </a:rPr>
              <a:t>10010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2303" name="object 2303"/>
          <p:cNvSpPr/>
          <p:nvPr/>
        </p:nvSpPr>
        <p:spPr>
          <a:xfrm>
            <a:off x="12062815" y="470306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4" name="object 2304"/>
          <p:cNvSpPr/>
          <p:nvPr/>
        </p:nvSpPr>
        <p:spPr>
          <a:xfrm>
            <a:off x="12062815" y="470306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5" name="object 2305"/>
          <p:cNvSpPr/>
          <p:nvPr/>
        </p:nvSpPr>
        <p:spPr>
          <a:xfrm>
            <a:off x="12062815" y="33924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6" name="object 2306"/>
          <p:cNvSpPr/>
          <p:nvPr/>
        </p:nvSpPr>
        <p:spPr>
          <a:xfrm>
            <a:off x="12062815" y="33924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7" name="object 2307"/>
          <p:cNvSpPr/>
          <p:nvPr/>
        </p:nvSpPr>
        <p:spPr>
          <a:xfrm>
            <a:off x="12062815" y="52425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8" name="object 2308"/>
          <p:cNvSpPr/>
          <p:nvPr/>
        </p:nvSpPr>
        <p:spPr>
          <a:xfrm>
            <a:off x="12062815" y="52425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9" name="object 2309"/>
          <p:cNvSpPr/>
          <p:nvPr/>
        </p:nvSpPr>
        <p:spPr>
          <a:xfrm>
            <a:off x="12062815" y="470306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0" name="object 2310"/>
          <p:cNvSpPr/>
          <p:nvPr/>
        </p:nvSpPr>
        <p:spPr>
          <a:xfrm>
            <a:off x="12062815" y="470306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1" name="object 2311"/>
          <p:cNvSpPr/>
          <p:nvPr/>
        </p:nvSpPr>
        <p:spPr>
          <a:xfrm>
            <a:off x="12062815" y="73235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2" name="object 2312"/>
          <p:cNvSpPr/>
          <p:nvPr/>
        </p:nvSpPr>
        <p:spPr>
          <a:xfrm>
            <a:off x="12062815" y="73235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3" name="object 2313"/>
          <p:cNvSpPr/>
          <p:nvPr/>
        </p:nvSpPr>
        <p:spPr>
          <a:xfrm>
            <a:off x="12062815" y="52425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4" name="object 2314"/>
          <p:cNvSpPr/>
          <p:nvPr/>
        </p:nvSpPr>
        <p:spPr>
          <a:xfrm>
            <a:off x="12062815" y="52425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5" name="object 2315"/>
          <p:cNvSpPr/>
          <p:nvPr/>
        </p:nvSpPr>
        <p:spPr>
          <a:xfrm>
            <a:off x="12390475" y="73235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6" name="object 2316"/>
          <p:cNvSpPr/>
          <p:nvPr/>
        </p:nvSpPr>
        <p:spPr>
          <a:xfrm>
            <a:off x="12390475" y="73235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7" name="object 2317"/>
          <p:cNvSpPr/>
          <p:nvPr/>
        </p:nvSpPr>
        <p:spPr>
          <a:xfrm>
            <a:off x="12390475" y="33924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8" name="object 2318"/>
          <p:cNvSpPr/>
          <p:nvPr/>
        </p:nvSpPr>
        <p:spPr>
          <a:xfrm>
            <a:off x="12390475" y="33924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9" name="object 2319"/>
          <p:cNvSpPr/>
          <p:nvPr/>
        </p:nvSpPr>
        <p:spPr>
          <a:xfrm>
            <a:off x="11407495" y="83065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0" name="object 2320"/>
          <p:cNvSpPr/>
          <p:nvPr/>
        </p:nvSpPr>
        <p:spPr>
          <a:xfrm>
            <a:off x="11407495" y="83065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1" name="object 2321"/>
          <p:cNvSpPr/>
          <p:nvPr/>
        </p:nvSpPr>
        <p:spPr>
          <a:xfrm>
            <a:off x="9442297" y="83065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2" name="object 2322"/>
          <p:cNvSpPr/>
          <p:nvPr/>
        </p:nvSpPr>
        <p:spPr>
          <a:xfrm>
            <a:off x="9442297" y="83065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3" name="object 2323"/>
          <p:cNvSpPr/>
          <p:nvPr/>
        </p:nvSpPr>
        <p:spPr>
          <a:xfrm>
            <a:off x="9442297" y="83065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4" name="object 2324"/>
          <p:cNvSpPr/>
          <p:nvPr/>
        </p:nvSpPr>
        <p:spPr>
          <a:xfrm>
            <a:off x="9442297" y="83065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5" name="object 2325"/>
          <p:cNvSpPr/>
          <p:nvPr/>
        </p:nvSpPr>
        <p:spPr>
          <a:xfrm>
            <a:off x="7803997" y="83065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6" name="object 2326"/>
          <p:cNvSpPr/>
          <p:nvPr/>
        </p:nvSpPr>
        <p:spPr>
          <a:xfrm>
            <a:off x="7803997" y="83065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7" name="object 2327"/>
          <p:cNvSpPr/>
          <p:nvPr/>
        </p:nvSpPr>
        <p:spPr>
          <a:xfrm>
            <a:off x="7803997" y="83065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8" name="object 2328"/>
          <p:cNvSpPr/>
          <p:nvPr/>
        </p:nvSpPr>
        <p:spPr>
          <a:xfrm>
            <a:off x="7803997" y="83065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9" name="object 2329"/>
          <p:cNvSpPr/>
          <p:nvPr/>
        </p:nvSpPr>
        <p:spPr>
          <a:xfrm>
            <a:off x="4200499" y="83065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0" name="object 2330"/>
          <p:cNvSpPr/>
          <p:nvPr/>
        </p:nvSpPr>
        <p:spPr>
          <a:xfrm>
            <a:off x="4200499" y="83065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1" name="object 2331"/>
          <p:cNvSpPr/>
          <p:nvPr/>
        </p:nvSpPr>
        <p:spPr>
          <a:xfrm>
            <a:off x="11407495" y="86334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2" name="object 2332"/>
          <p:cNvSpPr/>
          <p:nvPr/>
        </p:nvSpPr>
        <p:spPr>
          <a:xfrm>
            <a:off x="11407495" y="86334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3" name="object 2333"/>
          <p:cNvSpPr/>
          <p:nvPr/>
        </p:nvSpPr>
        <p:spPr>
          <a:xfrm>
            <a:off x="4200499" y="86334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4" name="object 2334"/>
          <p:cNvSpPr/>
          <p:nvPr/>
        </p:nvSpPr>
        <p:spPr>
          <a:xfrm>
            <a:off x="4200499" y="86334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5" name="object 2335"/>
          <p:cNvSpPr/>
          <p:nvPr/>
        </p:nvSpPr>
        <p:spPr>
          <a:xfrm>
            <a:off x="2890621" y="73235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6" name="object 2336"/>
          <p:cNvSpPr/>
          <p:nvPr/>
        </p:nvSpPr>
        <p:spPr>
          <a:xfrm>
            <a:off x="2890621" y="73235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7" name="object 2337"/>
          <p:cNvSpPr/>
          <p:nvPr/>
        </p:nvSpPr>
        <p:spPr>
          <a:xfrm>
            <a:off x="2890621" y="470306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8" name="object 2338"/>
          <p:cNvSpPr/>
          <p:nvPr/>
        </p:nvSpPr>
        <p:spPr>
          <a:xfrm>
            <a:off x="2890621" y="470306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9" name="object 2339"/>
          <p:cNvSpPr/>
          <p:nvPr/>
        </p:nvSpPr>
        <p:spPr>
          <a:xfrm>
            <a:off x="2890621" y="470306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0" name="object 2340"/>
          <p:cNvSpPr/>
          <p:nvPr/>
        </p:nvSpPr>
        <p:spPr>
          <a:xfrm>
            <a:off x="2890621" y="470306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1" name="object 2341"/>
          <p:cNvSpPr/>
          <p:nvPr/>
        </p:nvSpPr>
        <p:spPr>
          <a:xfrm>
            <a:off x="2890621" y="33924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2" name="object 2342"/>
          <p:cNvSpPr/>
          <p:nvPr/>
        </p:nvSpPr>
        <p:spPr>
          <a:xfrm>
            <a:off x="2890621" y="33924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3" name="object 2343"/>
          <p:cNvSpPr/>
          <p:nvPr/>
        </p:nvSpPr>
        <p:spPr>
          <a:xfrm>
            <a:off x="2562961" y="73235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4" name="object 2344"/>
          <p:cNvSpPr/>
          <p:nvPr/>
        </p:nvSpPr>
        <p:spPr>
          <a:xfrm>
            <a:off x="2562961" y="732358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5" name="object 2345"/>
          <p:cNvSpPr/>
          <p:nvPr/>
        </p:nvSpPr>
        <p:spPr>
          <a:xfrm>
            <a:off x="2562961" y="33924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6" name="object 2346"/>
          <p:cNvSpPr/>
          <p:nvPr/>
        </p:nvSpPr>
        <p:spPr>
          <a:xfrm>
            <a:off x="2562961" y="33924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7" name="object 2347"/>
          <p:cNvSpPr/>
          <p:nvPr/>
        </p:nvSpPr>
        <p:spPr>
          <a:xfrm>
            <a:off x="5183479" y="273710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8" name="object 2348"/>
          <p:cNvSpPr/>
          <p:nvPr/>
        </p:nvSpPr>
        <p:spPr>
          <a:xfrm>
            <a:off x="4200499" y="273710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9" name="object 2349"/>
          <p:cNvSpPr/>
          <p:nvPr/>
        </p:nvSpPr>
        <p:spPr>
          <a:xfrm>
            <a:off x="6166459" y="273710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0" name="object 2350"/>
          <p:cNvSpPr/>
          <p:nvPr/>
        </p:nvSpPr>
        <p:spPr>
          <a:xfrm>
            <a:off x="5183479" y="273710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1" name="object 2351"/>
          <p:cNvSpPr/>
          <p:nvPr/>
        </p:nvSpPr>
        <p:spPr>
          <a:xfrm>
            <a:off x="6821779" y="273710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2" name="object 2352"/>
          <p:cNvSpPr/>
          <p:nvPr/>
        </p:nvSpPr>
        <p:spPr>
          <a:xfrm>
            <a:off x="6166459" y="273710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3" name="object 2353"/>
          <p:cNvSpPr/>
          <p:nvPr/>
        </p:nvSpPr>
        <p:spPr>
          <a:xfrm>
            <a:off x="7476337" y="273710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4" name="object 2354"/>
          <p:cNvSpPr/>
          <p:nvPr/>
        </p:nvSpPr>
        <p:spPr>
          <a:xfrm>
            <a:off x="6821779" y="273710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5" name="object 2355"/>
          <p:cNvSpPr/>
          <p:nvPr/>
        </p:nvSpPr>
        <p:spPr>
          <a:xfrm>
            <a:off x="8131657" y="273710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6" name="object 2356"/>
          <p:cNvSpPr/>
          <p:nvPr/>
        </p:nvSpPr>
        <p:spPr>
          <a:xfrm>
            <a:off x="7476337" y="273710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7" name="object 2357"/>
          <p:cNvSpPr/>
          <p:nvPr/>
        </p:nvSpPr>
        <p:spPr>
          <a:xfrm>
            <a:off x="10097617" y="273710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8" name="object 2358"/>
          <p:cNvSpPr/>
          <p:nvPr/>
        </p:nvSpPr>
        <p:spPr>
          <a:xfrm>
            <a:off x="8131657" y="273710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9" name="object 2359"/>
          <p:cNvSpPr/>
          <p:nvPr/>
        </p:nvSpPr>
        <p:spPr>
          <a:xfrm>
            <a:off x="11407495" y="273710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0" name="object 2360"/>
          <p:cNvSpPr/>
          <p:nvPr/>
        </p:nvSpPr>
        <p:spPr>
          <a:xfrm>
            <a:off x="10097617" y="273710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1" name="object 2361"/>
          <p:cNvSpPr/>
          <p:nvPr/>
        </p:nvSpPr>
        <p:spPr>
          <a:xfrm>
            <a:off x="11407495" y="24102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2" name="object 2362"/>
          <p:cNvSpPr/>
          <p:nvPr/>
        </p:nvSpPr>
        <p:spPr>
          <a:xfrm>
            <a:off x="11407495" y="24102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3" name="object 2363"/>
          <p:cNvSpPr/>
          <p:nvPr/>
        </p:nvSpPr>
        <p:spPr>
          <a:xfrm>
            <a:off x="4200499" y="24102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4" name="object 2364"/>
          <p:cNvSpPr/>
          <p:nvPr/>
        </p:nvSpPr>
        <p:spPr>
          <a:xfrm>
            <a:off x="4200499" y="241020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5" name="object 2365"/>
          <p:cNvSpPr txBox="1"/>
          <p:nvPr/>
        </p:nvSpPr>
        <p:spPr>
          <a:xfrm>
            <a:off x="6715099" y="8712707"/>
            <a:ext cx="1717675" cy="288290"/>
          </a:xfrm>
          <a:prstGeom prst="rect">
            <a:avLst/>
          </a:prstGeom>
          <a:ln w="8382">
            <a:solidFill>
              <a:srgbClr val="000000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marL="287655">
              <a:lnSpc>
                <a:spcPct val="100000"/>
              </a:lnSpc>
              <a:spcBef>
                <a:spcPts val="434"/>
              </a:spcBef>
            </a:pPr>
            <a:r>
              <a:rPr dirty="0" sz="1100" spc="15">
                <a:latin typeface="ＭＳ Ｐゴシック"/>
                <a:cs typeface="ＭＳ Ｐゴシック"/>
              </a:rPr>
              <a:t>1</a:t>
            </a:r>
            <a:r>
              <a:rPr dirty="0" sz="1100" spc="30">
                <a:latin typeface="ＭＳ Ｐゴシック"/>
                <a:cs typeface="ＭＳ Ｐゴシック"/>
              </a:rPr>
              <a:t>階平面図</a:t>
            </a:r>
            <a:r>
              <a:rPr dirty="0" sz="1100">
                <a:latin typeface="ＭＳ Ｐゴシック"/>
                <a:cs typeface="ＭＳ Ｐゴシック"/>
              </a:rPr>
              <a:t> </a:t>
            </a:r>
            <a:r>
              <a:rPr dirty="0" sz="1100" spc="15">
                <a:latin typeface="ＭＳ Ｐゴシック"/>
                <a:cs typeface="ＭＳ Ｐゴシック"/>
              </a:rPr>
              <a:t>S=1/50</a:t>
            </a:r>
            <a:endParaRPr sz="1100">
              <a:latin typeface="ＭＳ Ｐゴシック"/>
              <a:cs typeface="ＭＳ Ｐゴシック"/>
            </a:endParaRPr>
          </a:p>
        </p:txBody>
      </p:sp>
      <p:sp>
        <p:nvSpPr>
          <p:cNvPr id="2366" name="object 236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pc="-15"/>
              <a:t>建築予定地：神奈川県厚⽊市森の⾥</a:t>
            </a:r>
            <a:r>
              <a:rPr dirty="0" spc="-10"/>
              <a:t>5-6-5         </a:t>
            </a:r>
          </a:p>
        </p:txBody>
      </p:sp>
      <p:sp>
        <p:nvSpPr>
          <p:cNvPr id="2367" name="object 2367"/>
          <p:cNvSpPr txBox="1"/>
          <p:nvPr/>
        </p:nvSpPr>
        <p:spPr>
          <a:xfrm>
            <a:off x="817475" y="10200936"/>
            <a:ext cx="2767330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z="1550" spc="-15">
                <a:latin typeface="游ゴシック"/>
                <a:cs typeface="游ゴシック"/>
              </a:rPr>
              <a:t>物件名：サンプル様邸新築⼯事</a:t>
            </a:r>
            <a:endParaRPr sz="1550">
              <a:latin typeface="游ゴシック"/>
              <a:cs typeface="游ゴシック"/>
            </a:endParaRPr>
          </a:p>
        </p:txBody>
      </p:sp>
      <p:sp>
        <p:nvSpPr>
          <p:cNvPr id="2368" name="object 236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pc="-15"/>
              <a:t>弊社担当：⽚岡健太郎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445" y="1079753"/>
            <a:ext cx="13679169" cy="0"/>
          </a:xfrm>
          <a:custGeom>
            <a:avLst/>
            <a:gdLst/>
            <a:ahLst/>
            <a:cxnLst/>
            <a:rect l="l" t="t" r="r" b="b"/>
            <a:pathLst>
              <a:path w="13679169" h="0">
                <a:moveTo>
                  <a:pt x="0" y="0"/>
                </a:moveTo>
                <a:lnTo>
                  <a:pt x="13678662" y="0"/>
                </a:lnTo>
              </a:path>
            </a:pathLst>
          </a:custGeom>
          <a:ln w="71628">
            <a:solidFill>
              <a:srgbClr val="BE6E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0445" y="9899142"/>
            <a:ext cx="13679169" cy="0"/>
          </a:xfrm>
          <a:custGeom>
            <a:avLst/>
            <a:gdLst/>
            <a:ahLst/>
            <a:cxnLst/>
            <a:rect l="l" t="t" r="r" b="b"/>
            <a:pathLst>
              <a:path w="13679169" h="0">
                <a:moveTo>
                  <a:pt x="0" y="0"/>
                </a:moveTo>
                <a:lnTo>
                  <a:pt x="13678662" y="0"/>
                </a:lnTo>
              </a:path>
            </a:pathLst>
          </a:custGeom>
          <a:ln w="71628">
            <a:solidFill>
              <a:srgbClr val="BE6E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3044" y="561821"/>
            <a:ext cx="3660140" cy="4616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サンプル様邸新築⼯事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01151" y="561821"/>
            <a:ext cx="1538605" cy="4616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5">
                <a:latin typeface="游ゴシック"/>
                <a:cs typeface="游ゴシック"/>
              </a:rPr>
              <a:t>2F平⾯図</a:t>
            </a:r>
            <a:endParaRPr sz="2850">
              <a:latin typeface="游ゴシック"/>
              <a:cs typeface="游ゴシック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744" y="9597396"/>
            <a:ext cx="8324215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5">
                <a:solidFill>
                  <a:srgbClr val="FF0000"/>
                </a:solidFill>
                <a:latin typeface="游ゴシック"/>
                <a:cs typeface="游ゴシック"/>
              </a:rPr>
              <a:t>当プレゼンシートに記載されている図⾯は、お施主様とイメージを共有し、コミュニケーションを図る為の概略となっており、正式なものではありません。変更・修正される可能性が⼗分にありますのでご留意ください。</a:t>
            </a:r>
            <a:endParaRPr sz="650">
              <a:latin typeface="游ゴシック"/>
              <a:cs typeface="游ゴシック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33971" y="4655058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89291" y="4655058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33971" y="4491228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89291" y="4491228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33971" y="4327397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89291" y="4327397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489291" y="4163567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561594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33971" y="4163567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561594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33971" y="3555491"/>
            <a:ext cx="561975" cy="561975"/>
          </a:xfrm>
          <a:custGeom>
            <a:avLst/>
            <a:gdLst/>
            <a:ahLst/>
            <a:cxnLst/>
            <a:rect l="l" t="t" r="r" b="b"/>
            <a:pathLst>
              <a:path w="561975" h="561975">
                <a:moveTo>
                  <a:pt x="561594" y="56159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442047" y="3555491"/>
            <a:ext cx="0" cy="561975"/>
          </a:xfrm>
          <a:custGeom>
            <a:avLst/>
            <a:gdLst/>
            <a:ahLst/>
            <a:cxnLst/>
            <a:rect l="l" t="t" r="r" b="b"/>
            <a:pathLst>
              <a:path w="0" h="561975">
                <a:moveTo>
                  <a:pt x="0" y="56159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89291" y="3555491"/>
            <a:ext cx="561975" cy="561975"/>
          </a:xfrm>
          <a:custGeom>
            <a:avLst/>
            <a:gdLst/>
            <a:ahLst/>
            <a:cxnLst/>
            <a:rect l="l" t="t" r="r" b="b"/>
            <a:pathLst>
              <a:path w="561975" h="561975">
                <a:moveTo>
                  <a:pt x="0" y="561594"/>
                </a:moveTo>
                <a:lnTo>
                  <a:pt x="5615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114387" y="3836670"/>
            <a:ext cx="655320" cy="982344"/>
          </a:xfrm>
          <a:custGeom>
            <a:avLst/>
            <a:gdLst/>
            <a:ahLst/>
            <a:cxnLst/>
            <a:rect l="l" t="t" r="r" b="b"/>
            <a:pathLst>
              <a:path w="655320" h="982345">
                <a:moveTo>
                  <a:pt x="0" y="935735"/>
                </a:moveTo>
                <a:lnTo>
                  <a:pt x="0" y="326897"/>
                </a:lnTo>
                <a:lnTo>
                  <a:pt x="0" y="0"/>
                </a:lnTo>
                <a:lnTo>
                  <a:pt x="327659" y="0"/>
                </a:lnTo>
                <a:lnTo>
                  <a:pt x="655319" y="0"/>
                </a:lnTo>
                <a:lnTo>
                  <a:pt x="655320" y="326897"/>
                </a:lnTo>
                <a:lnTo>
                  <a:pt x="655320" y="982217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114387" y="4581144"/>
            <a:ext cx="72390" cy="144145"/>
          </a:xfrm>
          <a:custGeom>
            <a:avLst/>
            <a:gdLst/>
            <a:ahLst/>
            <a:cxnLst/>
            <a:rect l="l" t="t" r="r" b="b"/>
            <a:pathLst>
              <a:path w="72390" h="144145">
                <a:moveTo>
                  <a:pt x="0" y="144017"/>
                </a:moveTo>
                <a:lnTo>
                  <a:pt x="72389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42759" y="4581144"/>
            <a:ext cx="71755" cy="144145"/>
          </a:xfrm>
          <a:custGeom>
            <a:avLst/>
            <a:gdLst/>
            <a:ahLst/>
            <a:cxnLst/>
            <a:rect l="l" t="t" r="r" b="b"/>
            <a:pathLst>
              <a:path w="71754" h="144145">
                <a:moveTo>
                  <a:pt x="71627" y="144017"/>
                </a:moveTo>
                <a:lnTo>
                  <a:pt x="0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63111" y="3555491"/>
            <a:ext cx="14604" cy="3837940"/>
          </a:xfrm>
          <a:custGeom>
            <a:avLst/>
            <a:gdLst/>
            <a:ahLst/>
            <a:cxnLst/>
            <a:rect l="l" t="t" r="r" b="b"/>
            <a:pathLst>
              <a:path w="14604" h="3837940">
                <a:moveTo>
                  <a:pt x="7239" y="-3428"/>
                </a:moveTo>
                <a:lnTo>
                  <a:pt x="7239" y="3840861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00271" y="3555491"/>
            <a:ext cx="0" cy="3837940"/>
          </a:xfrm>
          <a:custGeom>
            <a:avLst/>
            <a:gdLst/>
            <a:ahLst/>
            <a:cxnLst/>
            <a:rect l="l" t="t" r="r" b="b"/>
            <a:pathLst>
              <a:path w="0" h="3837940">
                <a:moveTo>
                  <a:pt x="0" y="383743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63111" y="3555491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14477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27931" y="7501128"/>
            <a:ext cx="532765" cy="14604"/>
          </a:xfrm>
          <a:custGeom>
            <a:avLst/>
            <a:gdLst/>
            <a:ahLst/>
            <a:cxnLst/>
            <a:rect l="l" t="t" r="r" b="b"/>
            <a:pathLst>
              <a:path w="532764" h="14604">
                <a:moveTo>
                  <a:pt x="0" y="14478"/>
                </a:moveTo>
                <a:lnTo>
                  <a:pt x="532638" y="14478"/>
                </a:lnTo>
                <a:lnTo>
                  <a:pt x="53263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27931" y="7378445"/>
            <a:ext cx="532765" cy="14604"/>
          </a:xfrm>
          <a:custGeom>
            <a:avLst/>
            <a:gdLst/>
            <a:ahLst/>
            <a:cxnLst/>
            <a:rect l="l" t="t" r="r" b="b"/>
            <a:pathLst>
              <a:path w="532764" h="14604">
                <a:moveTo>
                  <a:pt x="532638" y="0"/>
                </a:moveTo>
                <a:lnTo>
                  <a:pt x="0" y="0"/>
                </a:lnTo>
                <a:lnTo>
                  <a:pt x="0" y="14478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27931" y="7501128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0"/>
                </a:moveTo>
                <a:lnTo>
                  <a:pt x="0" y="14478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27931" y="3569970"/>
            <a:ext cx="532765" cy="0"/>
          </a:xfrm>
          <a:custGeom>
            <a:avLst/>
            <a:gdLst/>
            <a:ahLst/>
            <a:cxnLst/>
            <a:rect l="l" t="t" r="r" b="b"/>
            <a:pathLst>
              <a:path w="532764" h="0">
                <a:moveTo>
                  <a:pt x="0" y="0"/>
                </a:moveTo>
                <a:lnTo>
                  <a:pt x="53263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27931" y="3432809"/>
            <a:ext cx="532765" cy="14604"/>
          </a:xfrm>
          <a:custGeom>
            <a:avLst/>
            <a:gdLst/>
            <a:ahLst/>
            <a:cxnLst/>
            <a:rect l="l" t="t" r="r" b="b"/>
            <a:pathLst>
              <a:path w="532764" h="14604">
                <a:moveTo>
                  <a:pt x="532638" y="14477"/>
                </a:moveTo>
                <a:lnTo>
                  <a:pt x="532638" y="0"/>
                </a:lnTo>
                <a:lnTo>
                  <a:pt x="0" y="0"/>
                </a:lnTo>
                <a:lnTo>
                  <a:pt x="0" y="14477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27931" y="3555491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0"/>
                </a:moveTo>
                <a:lnTo>
                  <a:pt x="0" y="14478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489291" y="4818888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561594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489291" y="4818888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561594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765129" y="6129528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765129" y="6129528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833971" y="4866132"/>
            <a:ext cx="655320" cy="0"/>
          </a:xfrm>
          <a:custGeom>
            <a:avLst/>
            <a:gdLst/>
            <a:ahLst/>
            <a:cxnLst/>
            <a:rect l="l" t="t" r="r" b="b"/>
            <a:pathLst>
              <a:path w="655320" h="0">
                <a:moveTo>
                  <a:pt x="655320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833971" y="4772405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561594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489291" y="4117085"/>
            <a:ext cx="0" cy="749300"/>
          </a:xfrm>
          <a:custGeom>
            <a:avLst/>
            <a:gdLst/>
            <a:ahLst/>
            <a:cxnLst/>
            <a:rect l="l" t="t" r="r" b="b"/>
            <a:pathLst>
              <a:path w="0" h="749300">
                <a:moveTo>
                  <a:pt x="0" y="0"/>
                </a:moveTo>
                <a:lnTo>
                  <a:pt x="0" y="74904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395565" y="4117085"/>
            <a:ext cx="0" cy="655320"/>
          </a:xfrm>
          <a:custGeom>
            <a:avLst/>
            <a:gdLst/>
            <a:ahLst/>
            <a:cxnLst/>
            <a:rect l="l" t="t" r="r" b="b"/>
            <a:pathLst>
              <a:path w="0" h="655320">
                <a:moveTo>
                  <a:pt x="0" y="0"/>
                </a:moveTo>
                <a:lnTo>
                  <a:pt x="0" y="65532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95565" y="4117085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93725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274657" y="4772405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 h="0">
                <a:moveTo>
                  <a:pt x="0" y="0"/>
                </a:moveTo>
                <a:lnTo>
                  <a:pt x="8610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050885" y="4866132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72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705443" y="4866132"/>
            <a:ext cx="655320" cy="0"/>
          </a:xfrm>
          <a:custGeom>
            <a:avLst/>
            <a:gdLst/>
            <a:ahLst/>
            <a:cxnLst/>
            <a:rect l="l" t="t" r="r" b="b"/>
            <a:pathLst>
              <a:path w="655320" h="0">
                <a:moveTo>
                  <a:pt x="0" y="0"/>
                </a:moveTo>
                <a:lnTo>
                  <a:pt x="65532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360763" y="3555491"/>
            <a:ext cx="0" cy="1217295"/>
          </a:xfrm>
          <a:custGeom>
            <a:avLst/>
            <a:gdLst/>
            <a:ahLst/>
            <a:cxnLst/>
            <a:rect l="l" t="t" r="r" b="b"/>
            <a:pathLst>
              <a:path w="0" h="1217295">
                <a:moveTo>
                  <a:pt x="0" y="121691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454489" y="3555491"/>
            <a:ext cx="0" cy="1263650"/>
          </a:xfrm>
          <a:custGeom>
            <a:avLst/>
            <a:gdLst/>
            <a:ahLst/>
            <a:cxnLst/>
            <a:rect l="l" t="t" r="r" b="b"/>
            <a:pathLst>
              <a:path w="0" h="1263650">
                <a:moveTo>
                  <a:pt x="0" y="126339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144611" y="3555491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59" h="0">
                <a:moveTo>
                  <a:pt x="121615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097367" y="3447288"/>
            <a:ext cx="1310640" cy="0"/>
          </a:xfrm>
          <a:custGeom>
            <a:avLst/>
            <a:gdLst/>
            <a:ahLst/>
            <a:cxnLst/>
            <a:rect l="l" t="t" r="r" b="b"/>
            <a:pathLst>
              <a:path w="1310640" h="0">
                <a:moveTo>
                  <a:pt x="131064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454489" y="4818888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454489" y="5427726"/>
            <a:ext cx="0" cy="654685"/>
          </a:xfrm>
          <a:custGeom>
            <a:avLst/>
            <a:gdLst/>
            <a:ahLst/>
            <a:cxnLst/>
            <a:rect l="l" t="t" r="r" b="b"/>
            <a:pathLst>
              <a:path w="0" h="654685">
                <a:moveTo>
                  <a:pt x="0" y="0"/>
                </a:moveTo>
                <a:lnTo>
                  <a:pt x="0" y="65455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360763" y="5520690"/>
            <a:ext cx="0" cy="608965"/>
          </a:xfrm>
          <a:custGeom>
            <a:avLst/>
            <a:gdLst/>
            <a:ahLst/>
            <a:cxnLst/>
            <a:rect l="l" t="t" r="r" b="b"/>
            <a:pathLst>
              <a:path w="0" h="608964">
                <a:moveTo>
                  <a:pt x="0" y="0"/>
                </a:moveTo>
                <a:lnTo>
                  <a:pt x="0" y="60883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454489" y="6082284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 h="0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454489" y="6176009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062565" y="6082284"/>
            <a:ext cx="702945" cy="0"/>
          </a:xfrm>
          <a:custGeom>
            <a:avLst/>
            <a:gdLst/>
            <a:ahLst/>
            <a:cxnLst/>
            <a:rect l="l" t="t" r="r" b="b"/>
            <a:pathLst>
              <a:path w="702945" h="0">
                <a:moveTo>
                  <a:pt x="0" y="0"/>
                </a:moveTo>
                <a:lnTo>
                  <a:pt x="70256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109809" y="6176009"/>
            <a:ext cx="655320" cy="0"/>
          </a:xfrm>
          <a:custGeom>
            <a:avLst/>
            <a:gdLst/>
            <a:ahLst/>
            <a:cxnLst/>
            <a:rect l="l" t="t" r="r" b="b"/>
            <a:pathLst>
              <a:path w="655320" h="0">
                <a:moveTo>
                  <a:pt x="0" y="0"/>
                </a:moveTo>
                <a:lnTo>
                  <a:pt x="65532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765129" y="6082284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72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1326723" y="5427726"/>
            <a:ext cx="0" cy="702310"/>
          </a:xfrm>
          <a:custGeom>
            <a:avLst/>
            <a:gdLst/>
            <a:ahLst/>
            <a:cxnLst/>
            <a:rect l="l" t="t" r="r" b="b"/>
            <a:pathLst>
              <a:path w="0" h="702310">
                <a:moveTo>
                  <a:pt x="0" y="70180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1326723" y="3555491"/>
            <a:ext cx="0" cy="655320"/>
          </a:xfrm>
          <a:custGeom>
            <a:avLst/>
            <a:gdLst/>
            <a:ahLst/>
            <a:cxnLst/>
            <a:rect l="l" t="t" r="r" b="b"/>
            <a:pathLst>
              <a:path w="0" h="655320">
                <a:moveTo>
                  <a:pt x="0" y="65532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434165" y="5427726"/>
            <a:ext cx="0" cy="702310"/>
          </a:xfrm>
          <a:custGeom>
            <a:avLst/>
            <a:gdLst/>
            <a:ahLst/>
            <a:cxnLst/>
            <a:rect l="l" t="t" r="r" b="b"/>
            <a:pathLst>
              <a:path w="0" h="702310">
                <a:moveTo>
                  <a:pt x="0" y="70180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1434165" y="3447288"/>
            <a:ext cx="0" cy="763905"/>
          </a:xfrm>
          <a:custGeom>
            <a:avLst/>
            <a:gdLst/>
            <a:ahLst/>
            <a:cxnLst/>
            <a:rect l="l" t="t" r="r" b="b"/>
            <a:pathLst>
              <a:path w="0" h="763904">
                <a:moveTo>
                  <a:pt x="0" y="7635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621111" y="3555491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 h="0">
                <a:moveTo>
                  <a:pt x="70561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454489" y="3555491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 h="0">
                <a:moveTo>
                  <a:pt x="705611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621111" y="3447288"/>
            <a:ext cx="813435" cy="0"/>
          </a:xfrm>
          <a:custGeom>
            <a:avLst/>
            <a:gdLst/>
            <a:ahLst/>
            <a:cxnLst/>
            <a:rect l="l" t="t" r="r" b="b"/>
            <a:pathLst>
              <a:path w="813434" h="0">
                <a:moveTo>
                  <a:pt x="813053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408007" y="3447288"/>
            <a:ext cx="752475" cy="0"/>
          </a:xfrm>
          <a:custGeom>
            <a:avLst/>
            <a:gdLst/>
            <a:ahLst/>
            <a:cxnLst/>
            <a:rect l="l" t="t" r="r" b="b"/>
            <a:pathLst>
              <a:path w="752475" h="0">
                <a:moveTo>
                  <a:pt x="75209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360763" y="6129528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89">
                <a:moveTo>
                  <a:pt x="0" y="0"/>
                </a:moveTo>
                <a:lnTo>
                  <a:pt x="0" y="4648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454489" y="7392923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408007" y="7501128"/>
            <a:ext cx="654685" cy="0"/>
          </a:xfrm>
          <a:custGeom>
            <a:avLst/>
            <a:gdLst/>
            <a:ahLst/>
            <a:cxnLst/>
            <a:rect l="l" t="t" r="r" b="b"/>
            <a:pathLst>
              <a:path w="654684" h="0">
                <a:moveTo>
                  <a:pt x="0" y="0"/>
                </a:moveTo>
                <a:lnTo>
                  <a:pt x="65455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016083" y="6176009"/>
            <a:ext cx="0" cy="1217295"/>
          </a:xfrm>
          <a:custGeom>
            <a:avLst/>
            <a:gdLst/>
            <a:ahLst/>
            <a:cxnLst/>
            <a:rect l="l" t="t" r="r" b="b"/>
            <a:pathLst>
              <a:path w="0" h="1217295">
                <a:moveTo>
                  <a:pt x="0" y="121691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109809" y="6176009"/>
            <a:ext cx="0" cy="1217295"/>
          </a:xfrm>
          <a:custGeom>
            <a:avLst/>
            <a:gdLst/>
            <a:ahLst/>
            <a:cxnLst/>
            <a:rect l="l" t="t" r="r" b="b"/>
            <a:pathLst>
              <a:path w="0" h="1217295">
                <a:moveTo>
                  <a:pt x="0" y="121691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109809" y="7392923"/>
            <a:ext cx="1217295" cy="0"/>
          </a:xfrm>
          <a:custGeom>
            <a:avLst/>
            <a:gdLst/>
            <a:ahLst/>
            <a:cxnLst/>
            <a:rect l="l" t="t" r="r" b="b"/>
            <a:pathLst>
              <a:path w="1217295" h="0">
                <a:moveTo>
                  <a:pt x="0" y="0"/>
                </a:moveTo>
                <a:lnTo>
                  <a:pt x="121691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062565" y="7501128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 h="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1326723" y="6129528"/>
            <a:ext cx="0" cy="1263650"/>
          </a:xfrm>
          <a:custGeom>
            <a:avLst/>
            <a:gdLst/>
            <a:ahLst/>
            <a:cxnLst/>
            <a:rect l="l" t="t" r="r" b="b"/>
            <a:pathLst>
              <a:path w="0" h="1263650">
                <a:moveTo>
                  <a:pt x="0" y="126339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1434165" y="6129528"/>
            <a:ext cx="0" cy="1371600"/>
          </a:xfrm>
          <a:custGeom>
            <a:avLst/>
            <a:gdLst/>
            <a:ahLst/>
            <a:cxnLst/>
            <a:rect l="l" t="t" r="r" b="b"/>
            <a:pathLst>
              <a:path w="0" h="1371600">
                <a:moveTo>
                  <a:pt x="0" y="137159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868773" y="5427726"/>
            <a:ext cx="1310005" cy="0"/>
          </a:xfrm>
          <a:custGeom>
            <a:avLst/>
            <a:gdLst/>
            <a:ahLst/>
            <a:cxnLst/>
            <a:rect l="l" t="t" r="r" b="b"/>
            <a:pathLst>
              <a:path w="1310004" h="0">
                <a:moveTo>
                  <a:pt x="0" y="0"/>
                </a:moveTo>
                <a:lnTo>
                  <a:pt x="130987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740245" y="54277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868773" y="5520690"/>
            <a:ext cx="1310005" cy="0"/>
          </a:xfrm>
          <a:custGeom>
            <a:avLst/>
            <a:gdLst/>
            <a:ahLst/>
            <a:cxnLst/>
            <a:rect l="l" t="t" r="r" b="b"/>
            <a:pathLst>
              <a:path w="1310004" h="0">
                <a:moveTo>
                  <a:pt x="0" y="0"/>
                </a:moveTo>
                <a:lnTo>
                  <a:pt x="130987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787489" y="542772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 h="0">
                <a:moveTo>
                  <a:pt x="0" y="0"/>
                </a:moveTo>
                <a:lnTo>
                  <a:pt x="4648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395565" y="542772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725" y="0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8050885" y="5427726"/>
            <a:ext cx="748665" cy="0"/>
          </a:xfrm>
          <a:custGeom>
            <a:avLst/>
            <a:gdLst/>
            <a:ahLst/>
            <a:cxnLst/>
            <a:rect l="l" t="t" r="r" b="b"/>
            <a:pathLst>
              <a:path w="748665" h="0">
                <a:moveTo>
                  <a:pt x="0" y="0"/>
                </a:moveTo>
                <a:lnTo>
                  <a:pt x="74828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8050885" y="5520690"/>
            <a:ext cx="1310005" cy="0"/>
          </a:xfrm>
          <a:custGeom>
            <a:avLst/>
            <a:gdLst/>
            <a:ahLst/>
            <a:cxnLst/>
            <a:rect l="l" t="t" r="r" b="b"/>
            <a:pathLst>
              <a:path w="1310004" h="0">
                <a:moveTo>
                  <a:pt x="0" y="0"/>
                </a:moveTo>
                <a:lnTo>
                  <a:pt x="130987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034633" y="355549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50291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868773" y="3555491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 h="0">
                <a:moveTo>
                  <a:pt x="70561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034633" y="3447288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 h="0">
                <a:moveTo>
                  <a:pt x="9753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760569" y="3447288"/>
            <a:ext cx="814069" cy="0"/>
          </a:xfrm>
          <a:custGeom>
            <a:avLst/>
            <a:gdLst/>
            <a:ahLst/>
            <a:cxnLst/>
            <a:rect l="l" t="t" r="r" b="b"/>
            <a:pathLst>
              <a:path w="814070" h="0">
                <a:moveTo>
                  <a:pt x="813815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868773" y="3555491"/>
            <a:ext cx="0" cy="655320"/>
          </a:xfrm>
          <a:custGeom>
            <a:avLst/>
            <a:gdLst/>
            <a:ahLst/>
            <a:cxnLst/>
            <a:rect l="l" t="t" r="r" b="b"/>
            <a:pathLst>
              <a:path w="0" h="655320">
                <a:moveTo>
                  <a:pt x="0" y="0"/>
                </a:moveTo>
                <a:lnTo>
                  <a:pt x="0" y="65532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760569" y="3447288"/>
            <a:ext cx="0" cy="763905"/>
          </a:xfrm>
          <a:custGeom>
            <a:avLst/>
            <a:gdLst/>
            <a:ahLst/>
            <a:cxnLst/>
            <a:rect l="l" t="t" r="r" b="b"/>
            <a:pathLst>
              <a:path w="0" h="763904">
                <a:moveTo>
                  <a:pt x="0" y="0"/>
                </a:moveTo>
                <a:lnTo>
                  <a:pt x="0" y="76352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760569" y="542772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89">
                <a:moveTo>
                  <a:pt x="0" y="0"/>
                </a:moveTo>
                <a:lnTo>
                  <a:pt x="0" y="4648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7489291" y="7392923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 h="0">
                <a:moveTo>
                  <a:pt x="0" y="0"/>
                </a:moveTo>
                <a:lnTo>
                  <a:pt x="70561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655151" y="7392923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 h="0">
                <a:moveTo>
                  <a:pt x="0" y="0"/>
                </a:moveTo>
                <a:lnTo>
                  <a:pt x="70561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442047" y="7501128"/>
            <a:ext cx="753110" cy="0"/>
          </a:xfrm>
          <a:custGeom>
            <a:avLst/>
            <a:gdLst/>
            <a:ahLst/>
            <a:cxnLst/>
            <a:rect l="l" t="t" r="r" b="b"/>
            <a:pathLst>
              <a:path w="753109" h="0">
                <a:moveTo>
                  <a:pt x="0" y="0"/>
                </a:moveTo>
                <a:lnTo>
                  <a:pt x="75285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8655151" y="7501128"/>
            <a:ext cx="753110" cy="0"/>
          </a:xfrm>
          <a:custGeom>
            <a:avLst/>
            <a:gdLst/>
            <a:ahLst/>
            <a:cxnLst/>
            <a:rect l="l" t="t" r="r" b="b"/>
            <a:pathLst>
              <a:path w="753109" h="0">
                <a:moveTo>
                  <a:pt x="0" y="0"/>
                </a:moveTo>
                <a:lnTo>
                  <a:pt x="75285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489291" y="6082284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395565" y="5520690"/>
            <a:ext cx="0" cy="561975"/>
          </a:xfrm>
          <a:custGeom>
            <a:avLst/>
            <a:gdLst/>
            <a:ahLst/>
            <a:cxnLst/>
            <a:rect l="l" t="t" r="r" b="b"/>
            <a:pathLst>
              <a:path w="0" h="561975">
                <a:moveTo>
                  <a:pt x="0" y="0"/>
                </a:moveTo>
                <a:lnTo>
                  <a:pt x="0" y="56159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489291" y="6129528"/>
            <a:ext cx="0" cy="1263650"/>
          </a:xfrm>
          <a:custGeom>
            <a:avLst/>
            <a:gdLst/>
            <a:ahLst/>
            <a:cxnLst/>
            <a:rect l="l" t="t" r="r" b="b"/>
            <a:pathLst>
              <a:path w="0" h="1263650">
                <a:moveTo>
                  <a:pt x="0" y="0"/>
                </a:moveTo>
                <a:lnTo>
                  <a:pt x="0" y="126339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395565" y="6176009"/>
            <a:ext cx="0" cy="1217295"/>
          </a:xfrm>
          <a:custGeom>
            <a:avLst/>
            <a:gdLst/>
            <a:ahLst/>
            <a:cxnLst/>
            <a:rect l="l" t="t" r="r" b="b"/>
            <a:pathLst>
              <a:path w="0" h="1217295">
                <a:moveTo>
                  <a:pt x="0" y="0"/>
                </a:moveTo>
                <a:lnTo>
                  <a:pt x="0" y="121691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868773" y="7392923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 h="0">
                <a:moveTo>
                  <a:pt x="0" y="0"/>
                </a:moveTo>
                <a:lnTo>
                  <a:pt x="70561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034633" y="7392923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 h="0">
                <a:moveTo>
                  <a:pt x="0" y="0"/>
                </a:moveTo>
                <a:lnTo>
                  <a:pt x="70561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760569" y="7501128"/>
            <a:ext cx="814069" cy="0"/>
          </a:xfrm>
          <a:custGeom>
            <a:avLst/>
            <a:gdLst/>
            <a:ahLst/>
            <a:cxnLst/>
            <a:rect l="l" t="t" r="r" b="b"/>
            <a:pathLst>
              <a:path w="814070" h="0">
                <a:moveTo>
                  <a:pt x="0" y="0"/>
                </a:moveTo>
                <a:lnTo>
                  <a:pt x="81381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034633" y="7501128"/>
            <a:ext cx="753110" cy="0"/>
          </a:xfrm>
          <a:custGeom>
            <a:avLst/>
            <a:gdLst/>
            <a:ahLst/>
            <a:cxnLst/>
            <a:rect l="l" t="t" r="r" b="b"/>
            <a:pathLst>
              <a:path w="753109" h="0">
                <a:moveTo>
                  <a:pt x="0" y="0"/>
                </a:moveTo>
                <a:lnTo>
                  <a:pt x="75285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740245" y="6082284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725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833971" y="5520690"/>
            <a:ext cx="0" cy="561975"/>
          </a:xfrm>
          <a:custGeom>
            <a:avLst/>
            <a:gdLst/>
            <a:ahLst/>
            <a:cxnLst/>
            <a:rect l="l" t="t" r="r" b="b"/>
            <a:pathLst>
              <a:path w="0" h="561975">
                <a:moveTo>
                  <a:pt x="0" y="56159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868773" y="6737604"/>
            <a:ext cx="0" cy="655320"/>
          </a:xfrm>
          <a:custGeom>
            <a:avLst/>
            <a:gdLst/>
            <a:ahLst/>
            <a:cxnLst/>
            <a:rect l="l" t="t" r="r" b="b"/>
            <a:pathLst>
              <a:path w="0" h="655320">
                <a:moveTo>
                  <a:pt x="0" y="0"/>
                </a:moveTo>
                <a:lnTo>
                  <a:pt x="0" y="65532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760569" y="5474208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89">
                <a:moveTo>
                  <a:pt x="0" y="0"/>
                </a:moveTo>
                <a:lnTo>
                  <a:pt x="0" y="4648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4760569" y="6737604"/>
            <a:ext cx="0" cy="763905"/>
          </a:xfrm>
          <a:custGeom>
            <a:avLst/>
            <a:gdLst/>
            <a:ahLst/>
            <a:cxnLst/>
            <a:rect l="l" t="t" r="r" b="b"/>
            <a:pathLst>
              <a:path w="0" h="763904">
                <a:moveTo>
                  <a:pt x="0" y="0"/>
                </a:moveTo>
                <a:lnTo>
                  <a:pt x="0" y="76352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833971" y="6176009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56159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833971" y="6082284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56159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833971" y="7392923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787489" y="7501128"/>
            <a:ext cx="654685" cy="0"/>
          </a:xfrm>
          <a:custGeom>
            <a:avLst/>
            <a:gdLst/>
            <a:ahLst/>
            <a:cxnLst/>
            <a:rect l="l" t="t" r="r" b="b"/>
            <a:pathLst>
              <a:path w="654684" h="0">
                <a:moveTo>
                  <a:pt x="0" y="0"/>
                </a:moveTo>
                <a:lnTo>
                  <a:pt x="65455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777589" y="3447288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 h="0">
                <a:moveTo>
                  <a:pt x="0" y="0"/>
                </a:moveTo>
                <a:lnTo>
                  <a:pt x="45034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777589" y="3555491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 h="0">
                <a:moveTo>
                  <a:pt x="0" y="0"/>
                </a:moveTo>
                <a:lnTo>
                  <a:pt x="45034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3777589" y="3447288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227931" y="3447288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777589" y="7392923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 h="0">
                <a:moveTo>
                  <a:pt x="0" y="0"/>
                </a:moveTo>
                <a:lnTo>
                  <a:pt x="45034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777589" y="7501128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 h="0">
                <a:moveTo>
                  <a:pt x="0" y="0"/>
                </a:moveTo>
                <a:lnTo>
                  <a:pt x="45034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777589" y="739292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227931" y="739292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6833971" y="3555491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 h="0">
                <a:moveTo>
                  <a:pt x="60807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787489" y="3447288"/>
            <a:ext cx="654685" cy="0"/>
          </a:xfrm>
          <a:custGeom>
            <a:avLst/>
            <a:gdLst/>
            <a:ahLst/>
            <a:cxnLst/>
            <a:rect l="l" t="t" r="r" b="b"/>
            <a:pathLst>
              <a:path w="654684" h="0">
                <a:moveTo>
                  <a:pt x="654557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6654139" y="4772405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 h="0">
                <a:moveTo>
                  <a:pt x="0" y="0"/>
                </a:moveTo>
                <a:lnTo>
                  <a:pt x="8610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6084925" y="4866132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72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654139" y="4866132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 h="0">
                <a:moveTo>
                  <a:pt x="0" y="0"/>
                </a:moveTo>
                <a:lnTo>
                  <a:pt x="17983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740245" y="3555491"/>
            <a:ext cx="0" cy="1217295"/>
          </a:xfrm>
          <a:custGeom>
            <a:avLst/>
            <a:gdLst/>
            <a:ahLst/>
            <a:cxnLst/>
            <a:rect l="l" t="t" r="r" b="b"/>
            <a:pathLst>
              <a:path w="0" h="1217295">
                <a:moveTo>
                  <a:pt x="0" y="121691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6833971" y="3555491"/>
            <a:ext cx="0" cy="1310640"/>
          </a:xfrm>
          <a:custGeom>
            <a:avLst/>
            <a:gdLst/>
            <a:ahLst/>
            <a:cxnLst/>
            <a:rect l="l" t="t" r="r" b="b"/>
            <a:pathLst>
              <a:path w="0" h="1310639">
                <a:moveTo>
                  <a:pt x="0" y="131064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6689953" y="355549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6178651" y="355549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50291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6689953" y="344728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 h="0">
                <a:moveTo>
                  <a:pt x="97535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132169" y="3447288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 h="0">
                <a:moveTo>
                  <a:pt x="9677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178651" y="3555491"/>
            <a:ext cx="0" cy="1217295"/>
          </a:xfrm>
          <a:custGeom>
            <a:avLst/>
            <a:gdLst/>
            <a:ahLst/>
            <a:cxnLst/>
            <a:rect l="l" t="t" r="r" b="b"/>
            <a:pathLst>
              <a:path w="0" h="1217295">
                <a:moveTo>
                  <a:pt x="0" y="0"/>
                </a:moveTo>
                <a:lnTo>
                  <a:pt x="0" y="121691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6084925" y="3555491"/>
            <a:ext cx="0" cy="1310640"/>
          </a:xfrm>
          <a:custGeom>
            <a:avLst/>
            <a:gdLst/>
            <a:ahLst/>
            <a:cxnLst/>
            <a:rect l="l" t="t" r="r" b="b"/>
            <a:pathLst>
              <a:path w="0"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442047" y="3555491"/>
            <a:ext cx="608965" cy="0"/>
          </a:xfrm>
          <a:custGeom>
            <a:avLst/>
            <a:gdLst/>
            <a:ahLst/>
            <a:cxnLst/>
            <a:rect l="l" t="t" r="r" b="b"/>
            <a:pathLst>
              <a:path w="608965" h="0">
                <a:moveTo>
                  <a:pt x="60883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442047" y="3447288"/>
            <a:ext cx="655320" cy="0"/>
          </a:xfrm>
          <a:custGeom>
            <a:avLst/>
            <a:gdLst/>
            <a:ahLst/>
            <a:cxnLst/>
            <a:rect l="l" t="t" r="r" b="b"/>
            <a:pathLst>
              <a:path w="655320" h="0">
                <a:moveTo>
                  <a:pt x="65532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144611" y="3555491"/>
            <a:ext cx="0" cy="1217295"/>
          </a:xfrm>
          <a:custGeom>
            <a:avLst/>
            <a:gdLst/>
            <a:ahLst/>
            <a:cxnLst/>
            <a:rect l="l" t="t" r="r" b="b"/>
            <a:pathLst>
              <a:path w="0" h="1217295">
                <a:moveTo>
                  <a:pt x="0" y="0"/>
                </a:moveTo>
                <a:lnTo>
                  <a:pt x="0" y="121691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050885" y="3555491"/>
            <a:ext cx="0" cy="1310640"/>
          </a:xfrm>
          <a:custGeom>
            <a:avLst/>
            <a:gdLst/>
            <a:ahLst/>
            <a:cxnLst/>
            <a:rect l="l" t="t" r="r" b="b"/>
            <a:pathLst>
              <a:path w="0"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0109809" y="7104888"/>
            <a:ext cx="1217295" cy="0"/>
          </a:xfrm>
          <a:custGeom>
            <a:avLst/>
            <a:gdLst/>
            <a:ahLst/>
            <a:cxnLst/>
            <a:rect l="l" t="t" r="r" b="b"/>
            <a:pathLst>
              <a:path w="1217295" h="0">
                <a:moveTo>
                  <a:pt x="0" y="0"/>
                </a:moveTo>
                <a:lnTo>
                  <a:pt x="1216914" y="0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0109809" y="7248906"/>
            <a:ext cx="1217295" cy="0"/>
          </a:xfrm>
          <a:custGeom>
            <a:avLst/>
            <a:gdLst/>
            <a:ahLst/>
            <a:cxnLst/>
            <a:rect l="l" t="t" r="r" b="b"/>
            <a:pathLst>
              <a:path w="1217295" h="0">
                <a:moveTo>
                  <a:pt x="1216914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0109809" y="6996683"/>
            <a:ext cx="1217295" cy="396240"/>
          </a:xfrm>
          <a:custGeom>
            <a:avLst/>
            <a:gdLst/>
            <a:ahLst/>
            <a:cxnLst/>
            <a:rect l="l" t="t" r="r" b="b"/>
            <a:pathLst>
              <a:path w="1217295" h="396240">
                <a:moveTo>
                  <a:pt x="1216914" y="396240"/>
                </a:moveTo>
                <a:lnTo>
                  <a:pt x="0" y="396240"/>
                </a:lnTo>
                <a:lnTo>
                  <a:pt x="0" y="0"/>
                </a:lnTo>
                <a:lnTo>
                  <a:pt x="1216914" y="0"/>
                </a:lnTo>
                <a:lnTo>
                  <a:pt x="1216914" y="39624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0397845" y="6176009"/>
            <a:ext cx="0" cy="1217295"/>
          </a:xfrm>
          <a:custGeom>
            <a:avLst/>
            <a:gdLst/>
            <a:ahLst/>
            <a:cxnLst/>
            <a:rect l="l" t="t" r="r" b="b"/>
            <a:pathLst>
              <a:path w="0" h="1217295">
                <a:moveTo>
                  <a:pt x="0" y="0"/>
                </a:moveTo>
                <a:lnTo>
                  <a:pt x="0" y="1216914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0253827" y="6176009"/>
            <a:ext cx="0" cy="1217295"/>
          </a:xfrm>
          <a:custGeom>
            <a:avLst/>
            <a:gdLst/>
            <a:ahLst/>
            <a:cxnLst/>
            <a:rect l="l" t="t" r="r" b="b"/>
            <a:pathLst>
              <a:path w="0" h="1217295">
                <a:moveTo>
                  <a:pt x="0" y="1216914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0109809" y="6176009"/>
            <a:ext cx="396240" cy="1217295"/>
          </a:xfrm>
          <a:custGeom>
            <a:avLst/>
            <a:gdLst/>
            <a:ahLst/>
            <a:cxnLst/>
            <a:rect l="l" t="t" r="r" b="b"/>
            <a:pathLst>
              <a:path w="396240" h="1217295">
                <a:moveTo>
                  <a:pt x="0" y="820674"/>
                </a:moveTo>
                <a:lnTo>
                  <a:pt x="0" y="0"/>
                </a:lnTo>
                <a:lnTo>
                  <a:pt x="396239" y="0"/>
                </a:lnTo>
                <a:lnTo>
                  <a:pt x="396240" y="1216914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9074251" y="6176009"/>
            <a:ext cx="380365" cy="1217295"/>
          </a:xfrm>
          <a:custGeom>
            <a:avLst/>
            <a:gdLst/>
            <a:ahLst/>
            <a:cxnLst/>
            <a:rect l="l" t="t" r="r" b="b"/>
            <a:pathLst>
              <a:path w="380365" h="1217295">
                <a:moveTo>
                  <a:pt x="286511" y="0"/>
                </a:moveTo>
                <a:lnTo>
                  <a:pt x="380237" y="0"/>
                </a:lnTo>
                <a:lnTo>
                  <a:pt x="380237" y="1216914"/>
                </a:lnTo>
                <a:lnTo>
                  <a:pt x="286511" y="1216914"/>
                </a:lnTo>
                <a:lnTo>
                  <a:pt x="286511" y="0"/>
                </a:lnTo>
                <a:lnTo>
                  <a:pt x="0" y="10134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9074251" y="6277355"/>
            <a:ext cx="287020" cy="101600"/>
          </a:xfrm>
          <a:custGeom>
            <a:avLst/>
            <a:gdLst/>
            <a:ahLst/>
            <a:cxnLst/>
            <a:rect l="l" t="t" r="r" b="b"/>
            <a:pathLst>
              <a:path w="287020" h="101600">
                <a:moveTo>
                  <a:pt x="286511" y="10134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9074251" y="7291578"/>
            <a:ext cx="287020" cy="101600"/>
          </a:xfrm>
          <a:custGeom>
            <a:avLst/>
            <a:gdLst/>
            <a:ahLst/>
            <a:cxnLst/>
            <a:rect l="l" t="t" r="r" b="b"/>
            <a:pathLst>
              <a:path w="287020" h="101600">
                <a:moveTo>
                  <a:pt x="286511" y="10134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074251" y="7190231"/>
            <a:ext cx="287020" cy="101600"/>
          </a:xfrm>
          <a:custGeom>
            <a:avLst/>
            <a:gdLst/>
            <a:ahLst/>
            <a:cxnLst/>
            <a:rect l="l" t="t" r="r" b="b"/>
            <a:pathLst>
              <a:path w="287020" h="101600">
                <a:moveTo>
                  <a:pt x="286511" y="0"/>
                </a:moveTo>
                <a:lnTo>
                  <a:pt x="0" y="10134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9191599" y="6784847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 h="0">
                <a:moveTo>
                  <a:pt x="0" y="0"/>
                </a:moveTo>
                <a:lnTo>
                  <a:pt x="43205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9191599" y="6784847"/>
            <a:ext cx="86995" cy="43180"/>
          </a:xfrm>
          <a:custGeom>
            <a:avLst/>
            <a:gdLst/>
            <a:ahLst/>
            <a:cxnLst/>
            <a:rect l="l" t="t" r="r" b="b"/>
            <a:pathLst>
              <a:path w="86995" h="43179">
                <a:moveTo>
                  <a:pt x="0" y="0"/>
                </a:moveTo>
                <a:lnTo>
                  <a:pt x="86868" y="4267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9537547" y="6741414"/>
            <a:ext cx="86360" cy="43815"/>
          </a:xfrm>
          <a:custGeom>
            <a:avLst/>
            <a:gdLst/>
            <a:ahLst/>
            <a:cxnLst/>
            <a:rect l="l" t="t" r="r" b="b"/>
            <a:pathLst>
              <a:path w="86359" h="43815">
                <a:moveTo>
                  <a:pt x="86105" y="434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9360763" y="6176009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72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9360763" y="7392923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72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9360763" y="542772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93725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9360763" y="4866132"/>
            <a:ext cx="93980" cy="561975"/>
          </a:xfrm>
          <a:custGeom>
            <a:avLst/>
            <a:gdLst/>
            <a:ahLst/>
            <a:cxnLst/>
            <a:rect l="l" t="t" r="r" b="b"/>
            <a:pathLst>
              <a:path w="93979" h="561975">
                <a:moveTo>
                  <a:pt x="0" y="0"/>
                </a:moveTo>
                <a:lnTo>
                  <a:pt x="93726" y="0"/>
                </a:lnTo>
                <a:lnTo>
                  <a:pt x="93726" y="56159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9191599" y="5146547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 h="0">
                <a:moveTo>
                  <a:pt x="432053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9537547" y="5103114"/>
            <a:ext cx="86360" cy="43815"/>
          </a:xfrm>
          <a:custGeom>
            <a:avLst/>
            <a:gdLst/>
            <a:ahLst/>
            <a:cxnLst/>
            <a:rect l="l" t="t" r="r" b="b"/>
            <a:pathLst>
              <a:path w="86359" h="43814">
                <a:moveTo>
                  <a:pt x="86105" y="434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9191599" y="5146547"/>
            <a:ext cx="86995" cy="43815"/>
          </a:xfrm>
          <a:custGeom>
            <a:avLst/>
            <a:gdLst/>
            <a:ahLst/>
            <a:cxnLst/>
            <a:rect l="l" t="t" r="r" b="b"/>
            <a:pathLst>
              <a:path w="86995" h="43814">
                <a:moveTo>
                  <a:pt x="0" y="0"/>
                </a:moveTo>
                <a:lnTo>
                  <a:pt x="86868" y="4343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9360763" y="542772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93725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9360763" y="4866132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93725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8144611" y="4772405"/>
            <a:ext cx="561340" cy="93980"/>
          </a:xfrm>
          <a:custGeom>
            <a:avLst/>
            <a:gdLst/>
            <a:ahLst/>
            <a:cxnLst/>
            <a:rect l="l" t="t" r="r" b="b"/>
            <a:pathLst>
              <a:path w="561340" h="93979">
                <a:moveTo>
                  <a:pt x="0" y="93725"/>
                </a:moveTo>
                <a:lnTo>
                  <a:pt x="0" y="0"/>
                </a:lnTo>
                <a:lnTo>
                  <a:pt x="56083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8144611" y="4812029"/>
            <a:ext cx="561340" cy="54610"/>
          </a:xfrm>
          <a:custGeom>
            <a:avLst/>
            <a:gdLst/>
            <a:ahLst/>
            <a:cxnLst/>
            <a:rect l="l" t="t" r="r" b="b"/>
            <a:pathLst>
              <a:path w="561340" h="54610">
                <a:moveTo>
                  <a:pt x="560831" y="0"/>
                </a:moveTo>
                <a:lnTo>
                  <a:pt x="560831" y="54102"/>
                </a:lnTo>
                <a:lnTo>
                  <a:pt x="0" y="5410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8705443" y="4772405"/>
            <a:ext cx="569595" cy="40005"/>
          </a:xfrm>
          <a:custGeom>
            <a:avLst/>
            <a:gdLst/>
            <a:ahLst/>
            <a:cxnLst/>
            <a:rect l="l" t="t" r="r" b="b"/>
            <a:pathLst>
              <a:path w="569595" h="40004">
                <a:moveTo>
                  <a:pt x="0" y="0"/>
                </a:moveTo>
                <a:lnTo>
                  <a:pt x="569214" y="0"/>
                </a:lnTo>
                <a:lnTo>
                  <a:pt x="569214" y="3962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8705443" y="4812029"/>
            <a:ext cx="569595" cy="0"/>
          </a:xfrm>
          <a:custGeom>
            <a:avLst/>
            <a:gdLst/>
            <a:ahLst/>
            <a:cxnLst/>
            <a:rect l="l" t="t" r="r" b="b"/>
            <a:pathLst>
              <a:path w="569595" h="0">
                <a:moveTo>
                  <a:pt x="0" y="0"/>
                </a:moveTo>
                <a:lnTo>
                  <a:pt x="56921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9274657" y="4772405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8144611" y="4792217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 h="0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705443" y="4792217"/>
            <a:ext cx="569595" cy="0"/>
          </a:xfrm>
          <a:custGeom>
            <a:avLst/>
            <a:gdLst/>
            <a:ahLst/>
            <a:cxnLst/>
            <a:rect l="l" t="t" r="r" b="b"/>
            <a:pathLst>
              <a:path w="569595" h="0">
                <a:moveTo>
                  <a:pt x="0" y="0"/>
                </a:moveTo>
                <a:lnTo>
                  <a:pt x="569214" y="0"/>
                </a:lnTo>
              </a:path>
            </a:pathLst>
          </a:custGeom>
          <a:ln w="838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8425027" y="4590288"/>
            <a:ext cx="0" cy="432434"/>
          </a:xfrm>
          <a:custGeom>
            <a:avLst/>
            <a:gdLst/>
            <a:ahLst/>
            <a:cxnLst/>
            <a:rect l="l" t="t" r="r" b="b"/>
            <a:pathLst>
              <a:path w="0" h="432435">
                <a:moveTo>
                  <a:pt x="0" y="43205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8425027" y="4936235"/>
            <a:ext cx="43815" cy="86360"/>
          </a:xfrm>
          <a:custGeom>
            <a:avLst/>
            <a:gdLst/>
            <a:ahLst/>
            <a:cxnLst/>
            <a:rect l="l" t="t" r="r" b="b"/>
            <a:pathLst>
              <a:path w="43815" h="86360">
                <a:moveTo>
                  <a:pt x="0" y="86105"/>
                </a:moveTo>
                <a:lnTo>
                  <a:pt x="43433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8381593" y="4590288"/>
            <a:ext cx="43815" cy="86995"/>
          </a:xfrm>
          <a:custGeom>
            <a:avLst/>
            <a:gdLst/>
            <a:ahLst/>
            <a:cxnLst/>
            <a:rect l="l" t="t" r="r" b="b"/>
            <a:pathLst>
              <a:path w="43815" h="86995">
                <a:moveTo>
                  <a:pt x="43433" y="0"/>
                </a:moveTo>
                <a:lnTo>
                  <a:pt x="0" y="8686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8144611" y="47724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9372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489291" y="5427726"/>
            <a:ext cx="0" cy="93345"/>
          </a:xfrm>
          <a:custGeom>
            <a:avLst/>
            <a:gdLst/>
            <a:ahLst/>
            <a:cxnLst/>
            <a:rect l="l" t="t" r="r" b="b"/>
            <a:pathLst>
              <a:path w="0" h="93345">
                <a:moveTo>
                  <a:pt x="0" y="9296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8050885" y="5427726"/>
            <a:ext cx="0" cy="93345"/>
          </a:xfrm>
          <a:custGeom>
            <a:avLst/>
            <a:gdLst/>
            <a:ahLst/>
            <a:cxnLst/>
            <a:rect l="l" t="t" r="r" b="b"/>
            <a:pathLst>
              <a:path w="0" h="93345">
                <a:moveTo>
                  <a:pt x="0" y="0"/>
                </a:moveTo>
                <a:lnTo>
                  <a:pt x="0" y="9296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489291" y="5427726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7769707" y="5258561"/>
            <a:ext cx="0" cy="431800"/>
          </a:xfrm>
          <a:custGeom>
            <a:avLst/>
            <a:gdLst/>
            <a:ahLst/>
            <a:cxnLst/>
            <a:rect l="l" t="t" r="r" b="b"/>
            <a:pathLst>
              <a:path w="0" h="431800">
                <a:moveTo>
                  <a:pt x="0" y="43129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7769707" y="5603747"/>
            <a:ext cx="43815" cy="86360"/>
          </a:xfrm>
          <a:custGeom>
            <a:avLst/>
            <a:gdLst/>
            <a:ahLst/>
            <a:cxnLst/>
            <a:rect l="l" t="t" r="r" b="b"/>
            <a:pathLst>
              <a:path w="43815" h="86360">
                <a:moveTo>
                  <a:pt x="0" y="86105"/>
                </a:moveTo>
                <a:lnTo>
                  <a:pt x="43433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727035" y="5258561"/>
            <a:ext cx="43180" cy="86360"/>
          </a:xfrm>
          <a:custGeom>
            <a:avLst/>
            <a:gdLst/>
            <a:ahLst/>
            <a:cxnLst/>
            <a:rect l="l" t="t" r="r" b="b"/>
            <a:pathLst>
              <a:path w="43179" h="86360">
                <a:moveTo>
                  <a:pt x="42672" y="0"/>
                </a:moveTo>
                <a:lnTo>
                  <a:pt x="0" y="861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489291" y="5427726"/>
            <a:ext cx="0" cy="93345"/>
          </a:xfrm>
          <a:custGeom>
            <a:avLst/>
            <a:gdLst/>
            <a:ahLst/>
            <a:cxnLst/>
            <a:rect l="l" t="t" r="r" b="b"/>
            <a:pathLst>
              <a:path w="0" h="93345">
                <a:moveTo>
                  <a:pt x="0" y="9296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8050885" y="5427726"/>
            <a:ext cx="0" cy="93345"/>
          </a:xfrm>
          <a:custGeom>
            <a:avLst/>
            <a:gdLst/>
            <a:ahLst/>
            <a:cxnLst/>
            <a:rect l="l" t="t" r="r" b="b"/>
            <a:pathLst>
              <a:path w="0" h="93345">
                <a:moveTo>
                  <a:pt x="0" y="9296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6740245" y="5427726"/>
            <a:ext cx="0" cy="93345"/>
          </a:xfrm>
          <a:custGeom>
            <a:avLst/>
            <a:gdLst/>
            <a:ahLst/>
            <a:cxnLst/>
            <a:rect l="l" t="t" r="r" b="b"/>
            <a:pathLst>
              <a:path w="0" h="93345">
                <a:moveTo>
                  <a:pt x="0" y="0"/>
                </a:moveTo>
                <a:lnTo>
                  <a:pt x="0" y="9296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6178651" y="5427726"/>
            <a:ext cx="561975" cy="93345"/>
          </a:xfrm>
          <a:custGeom>
            <a:avLst/>
            <a:gdLst/>
            <a:ahLst/>
            <a:cxnLst/>
            <a:rect l="l" t="t" r="r" b="b"/>
            <a:pathLst>
              <a:path w="561975" h="93345">
                <a:moveTo>
                  <a:pt x="0" y="92963"/>
                </a:moveTo>
                <a:lnTo>
                  <a:pt x="0" y="0"/>
                </a:lnTo>
                <a:lnTo>
                  <a:pt x="5615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6459829" y="5298947"/>
            <a:ext cx="0" cy="391160"/>
          </a:xfrm>
          <a:custGeom>
            <a:avLst/>
            <a:gdLst/>
            <a:ahLst/>
            <a:cxnLst/>
            <a:rect l="l" t="t" r="r" b="b"/>
            <a:pathLst>
              <a:path w="0" h="391160">
                <a:moveTo>
                  <a:pt x="0" y="0"/>
                </a:moveTo>
                <a:lnTo>
                  <a:pt x="0" y="3909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6416395" y="5291328"/>
            <a:ext cx="26670" cy="53340"/>
          </a:xfrm>
          <a:custGeom>
            <a:avLst/>
            <a:gdLst/>
            <a:ahLst/>
            <a:cxnLst/>
            <a:rect l="l" t="t" r="r" b="b"/>
            <a:pathLst>
              <a:path w="26670" h="53339">
                <a:moveTo>
                  <a:pt x="26670" y="0"/>
                </a:moveTo>
                <a:lnTo>
                  <a:pt x="0" y="5334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6459829" y="5603747"/>
            <a:ext cx="43180" cy="86360"/>
          </a:xfrm>
          <a:custGeom>
            <a:avLst/>
            <a:gdLst/>
            <a:ahLst/>
            <a:cxnLst/>
            <a:rect l="l" t="t" r="r" b="b"/>
            <a:pathLst>
              <a:path w="43179" h="86360">
                <a:moveTo>
                  <a:pt x="0" y="86105"/>
                </a:moveTo>
                <a:lnTo>
                  <a:pt x="42671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6740245" y="5427726"/>
            <a:ext cx="0" cy="93345"/>
          </a:xfrm>
          <a:custGeom>
            <a:avLst/>
            <a:gdLst/>
            <a:ahLst/>
            <a:cxnLst/>
            <a:rect l="l" t="t" r="r" b="b"/>
            <a:pathLst>
              <a:path w="0" h="93345">
                <a:moveTo>
                  <a:pt x="0" y="0"/>
                </a:moveTo>
                <a:lnTo>
                  <a:pt x="0" y="9296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6178651" y="5427726"/>
            <a:ext cx="0" cy="93345"/>
          </a:xfrm>
          <a:custGeom>
            <a:avLst/>
            <a:gdLst/>
            <a:ahLst/>
            <a:cxnLst/>
            <a:rect l="l" t="t" r="r" b="b"/>
            <a:pathLst>
              <a:path w="0" h="93345">
                <a:moveTo>
                  <a:pt x="0" y="0"/>
                </a:moveTo>
                <a:lnTo>
                  <a:pt x="0" y="9296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6833971" y="5162550"/>
            <a:ext cx="561975" cy="358140"/>
          </a:xfrm>
          <a:custGeom>
            <a:avLst/>
            <a:gdLst/>
            <a:ahLst/>
            <a:cxnLst/>
            <a:rect l="l" t="t" r="r" b="b"/>
            <a:pathLst>
              <a:path w="561975" h="358139">
                <a:moveTo>
                  <a:pt x="561594" y="265175"/>
                </a:moveTo>
                <a:lnTo>
                  <a:pt x="561594" y="358139"/>
                </a:lnTo>
                <a:lnTo>
                  <a:pt x="0" y="358140"/>
                </a:lnTo>
                <a:lnTo>
                  <a:pt x="0" y="265176"/>
                </a:lnTo>
                <a:lnTo>
                  <a:pt x="561594" y="265175"/>
                </a:lnTo>
                <a:lnTo>
                  <a:pt x="467868" y="0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7208113" y="5162550"/>
            <a:ext cx="93980" cy="265430"/>
          </a:xfrm>
          <a:custGeom>
            <a:avLst/>
            <a:gdLst/>
            <a:ahLst/>
            <a:cxnLst/>
            <a:rect l="l" t="t" r="r" b="b"/>
            <a:pathLst>
              <a:path w="93979" h="265429">
                <a:moveTo>
                  <a:pt x="0" y="265175"/>
                </a:moveTo>
                <a:lnTo>
                  <a:pt x="93725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7114387" y="5258561"/>
            <a:ext cx="0" cy="431800"/>
          </a:xfrm>
          <a:custGeom>
            <a:avLst/>
            <a:gdLst/>
            <a:ahLst/>
            <a:cxnLst/>
            <a:rect l="l" t="t" r="r" b="b"/>
            <a:pathLst>
              <a:path w="0" h="431800">
                <a:moveTo>
                  <a:pt x="0" y="0"/>
                </a:moveTo>
                <a:lnTo>
                  <a:pt x="0" y="431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7071715" y="5258561"/>
            <a:ext cx="43180" cy="86360"/>
          </a:xfrm>
          <a:custGeom>
            <a:avLst/>
            <a:gdLst/>
            <a:ahLst/>
            <a:cxnLst/>
            <a:rect l="l" t="t" r="r" b="b"/>
            <a:pathLst>
              <a:path w="43179" h="86360">
                <a:moveTo>
                  <a:pt x="42672" y="0"/>
                </a:moveTo>
                <a:lnTo>
                  <a:pt x="0" y="861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114387" y="5603747"/>
            <a:ext cx="43815" cy="86360"/>
          </a:xfrm>
          <a:custGeom>
            <a:avLst/>
            <a:gdLst/>
            <a:ahLst/>
            <a:cxnLst/>
            <a:rect l="l" t="t" r="r" b="b"/>
            <a:pathLst>
              <a:path w="43815" h="86360">
                <a:moveTo>
                  <a:pt x="0" y="86105"/>
                </a:moveTo>
                <a:lnTo>
                  <a:pt x="43433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7395565" y="5427726"/>
            <a:ext cx="0" cy="93345"/>
          </a:xfrm>
          <a:custGeom>
            <a:avLst/>
            <a:gdLst/>
            <a:ahLst/>
            <a:cxnLst/>
            <a:rect l="l" t="t" r="r" b="b"/>
            <a:pathLst>
              <a:path w="0" h="93345">
                <a:moveTo>
                  <a:pt x="0" y="0"/>
                </a:moveTo>
                <a:lnTo>
                  <a:pt x="0" y="9296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6833971" y="5427726"/>
            <a:ext cx="0" cy="93345"/>
          </a:xfrm>
          <a:custGeom>
            <a:avLst/>
            <a:gdLst/>
            <a:ahLst/>
            <a:cxnLst/>
            <a:rect l="l" t="t" r="r" b="b"/>
            <a:pathLst>
              <a:path w="0" h="93345">
                <a:moveTo>
                  <a:pt x="0" y="0"/>
                </a:moveTo>
                <a:lnTo>
                  <a:pt x="0" y="9296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6453733" y="6176009"/>
            <a:ext cx="380365" cy="1217295"/>
          </a:xfrm>
          <a:custGeom>
            <a:avLst/>
            <a:gdLst/>
            <a:ahLst/>
            <a:cxnLst/>
            <a:rect l="l" t="t" r="r" b="b"/>
            <a:pathLst>
              <a:path w="380365" h="1217295">
                <a:moveTo>
                  <a:pt x="286512" y="0"/>
                </a:moveTo>
                <a:lnTo>
                  <a:pt x="380238" y="0"/>
                </a:lnTo>
                <a:lnTo>
                  <a:pt x="380238" y="1216914"/>
                </a:lnTo>
                <a:lnTo>
                  <a:pt x="286512" y="1216914"/>
                </a:lnTo>
                <a:lnTo>
                  <a:pt x="286512" y="0"/>
                </a:lnTo>
                <a:lnTo>
                  <a:pt x="0" y="10134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6453733" y="6277355"/>
            <a:ext cx="287020" cy="101600"/>
          </a:xfrm>
          <a:custGeom>
            <a:avLst/>
            <a:gdLst/>
            <a:ahLst/>
            <a:cxnLst/>
            <a:rect l="l" t="t" r="r" b="b"/>
            <a:pathLst>
              <a:path w="287020" h="101600">
                <a:moveTo>
                  <a:pt x="286512" y="10134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6453733" y="7291578"/>
            <a:ext cx="287020" cy="101600"/>
          </a:xfrm>
          <a:custGeom>
            <a:avLst/>
            <a:gdLst/>
            <a:ahLst/>
            <a:cxnLst/>
            <a:rect l="l" t="t" r="r" b="b"/>
            <a:pathLst>
              <a:path w="287020" h="101600">
                <a:moveTo>
                  <a:pt x="286512" y="10134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6453733" y="7190231"/>
            <a:ext cx="287020" cy="101600"/>
          </a:xfrm>
          <a:custGeom>
            <a:avLst/>
            <a:gdLst/>
            <a:ahLst/>
            <a:cxnLst/>
            <a:rect l="l" t="t" r="r" b="b"/>
            <a:pathLst>
              <a:path w="287020" h="101600">
                <a:moveTo>
                  <a:pt x="286512" y="0"/>
                </a:moveTo>
                <a:lnTo>
                  <a:pt x="0" y="10134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6571081" y="6784847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 h="0">
                <a:moveTo>
                  <a:pt x="0" y="0"/>
                </a:moveTo>
                <a:lnTo>
                  <a:pt x="43205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6571081" y="6784847"/>
            <a:ext cx="86360" cy="43180"/>
          </a:xfrm>
          <a:custGeom>
            <a:avLst/>
            <a:gdLst/>
            <a:ahLst/>
            <a:cxnLst/>
            <a:rect l="l" t="t" r="r" b="b"/>
            <a:pathLst>
              <a:path w="86359" h="43179">
                <a:moveTo>
                  <a:pt x="0" y="0"/>
                </a:moveTo>
                <a:lnTo>
                  <a:pt x="86106" y="42671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6917029" y="6741414"/>
            <a:ext cx="86360" cy="43815"/>
          </a:xfrm>
          <a:custGeom>
            <a:avLst/>
            <a:gdLst/>
            <a:ahLst/>
            <a:cxnLst/>
            <a:rect l="l" t="t" r="r" b="b"/>
            <a:pathLst>
              <a:path w="86359" h="43815">
                <a:moveTo>
                  <a:pt x="86105" y="4343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6740245" y="6176009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72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6740245" y="7392923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72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4735423" y="4210811"/>
            <a:ext cx="71755" cy="1217295"/>
          </a:xfrm>
          <a:custGeom>
            <a:avLst/>
            <a:gdLst/>
            <a:ahLst/>
            <a:cxnLst/>
            <a:rect l="l" t="t" r="r" b="b"/>
            <a:pathLst>
              <a:path w="71754" h="1217295">
                <a:moveTo>
                  <a:pt x="0" y="0"/>
                </a:moveTo>
                <a:lnTo>
                  <a:pt x="71628" y="0"/>
                </a:lnTo>
                <a:lnTo>
                  <a:pt x="71628" y="1216914"/>
                </a:lnTo>
                <a:lnTo>
                  <a:pt x="0" y="1216914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4783429" y="4210811"/>
            <a:ext cx="0" cy="643890"/>
          </a:xfrm>
          <a:custGeom>
            <a:avLst/>
            <a:gdLst/>
            <a:ahLst/>
            <a:cxnLst/>
            <a:rect l="l" t="t" r="r" b="b"/>
            <a:pathLst>
              <a:path w="0" h="643889">
                <a:moveTo>
                  <a:pt x="0" y="0"/>
                </a:moveTo>
                <a:lnTo>
                  <a:pt x="0" y="64389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4759045" y="4783073"/>
            <a:ext cx="0" cy="645160"/>
          </a:xfrm>
          <a:custGeom>
            <a:avLst/>
            <a:gdLst/>
            <a:ahLst/>
            <a:cxnLst/>
            <a:rect l="l" t="t" r="r" b="b"/>
            <a:pathLst>
              <a:path w="0" h="645160">
                <a:moveTo>
                  <a:pt x="0" y="64465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4555591" y="4818888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 h="0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4555591" y="4818888"/>
            <a:ext cx="86360" cy="43815"/>
          </a:xfrm>
          <a:custGeom>
            <a:avLst/>
            <a:gdLst/>
            <a:ahLst/>
            <a:cxnLst/>
            <a:rect l="l" t="t" r="r" b="b"/>
            <a:pathLst>
              <a:path w="86360" h="43814">
                <a:moveTo>
                  <a:pt x="0" y="0"/>
                </a:moveTo>
                <a:lnTo>
                  <a:pt x="86106" y="4343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4900777" y="4776215"/>
            <a:ext cx="86360" cy="43180"/>
          </a:xfrm>
          <a:custGeom>
            <a:avLst/>
            <a:gdLst/>
            <a:ahLst/>
            <a:cxnLst/>
            <a:rect l="l" t="t" r="r" b="b"/>
            <a:pathLst>
              <a:path w="86360" h="43179">
                <a:moveTo>
                  <a:pt x="86105" y="4267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4807051" y="4210811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 h="0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4807051" y="5427726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 h="0">
                <a:moveTo>
                  <a:pt x="6172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4868773" y="4210811"/>
            <a:ext cx="0" cy="1217295"/>
          </a:xfrm>
          <a:custGeom>
            <a:avLst/>
            <a:gdLst/>
            <a:ahLst/>
            <a:cxnLst/>
            <a:rect l="l" t="t" r="r" b="b"/>
            <a:pathLst>
              <a:path w="0" h="1217295">
                <a:moveTo>
                  <a:pt x="0" y="121691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4735423" y="5520690"/>
            <a:ext cx="71755" cy="1217295"/>
          </a:xfrm>
          <a:custGeom>
            <a:avLst/>
            <a:gdLst/>
            <a:ahLst/>
            <a:cxnLst/>
            <a:rect l="l" t="t" r="r" b="b"/>
            <a:pathLst>
              <a:path w="71754" h="1217295">
                <a:moveTo>
                  <a:pt x="0" y="0"/>
                </a:moveTo>
                <a:lnTo>
                  <a:pt x="71628" y="0"/>
                </a:lnTo>
                <a:lnTo>
                  <a:pt x="71628" y="1216914"/>
                </a:lnTo>
                <a:lnTo>
                  <a:pt x="0" y="1216914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4783429" y="5520690"/>
            <a:ext cx="0" cy="645160"/>
          </a:xfrm>
          <a:custGeom>
            <a:avLst/>
            <a:gdLst/>
            <a:ahLst/>
            <a:cxnLst/>
            <a:rect l="l" t="t" r="r" b="b"/>
            <a:pathLst>
              <a:path w="0" h="645160">
                <a:moveTo>
                  <a:pt x="0" y="0"/>
                </a:moveTo>
                <a:lnTo>
                  <a:pt x="0" y="64465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4759045" y="6093714"/>
            <a:ext cx="0" cy="643890"/>
          </a:xfrm>
          <a:custGeom>
            <a:avLst/>
            <a:gdLst/>
            <a:ahLst/>
            <a:cxnLst/>
            <a:rect l="l" t="t" r="r" b="b"/>
            <a:pathLst>
              <a:path w="0" h="643890">
                <a:moveTo>
                  <a:pt x="0" y="64388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4555591" y="6129528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 h="0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4555591" y="6129528"/>
            <a:ext cx="86360" cy="43180"/>
          </a:xfrm>
          <a:custGeom>
            <a:avLst/>
            <a:gdLst/>
            <a:ahLst/>
            <a:cxnLst/>
            <a:rect l="l" t="t" r="r" b="b"/>
            <a:pathLst>
              <a:path w="86360" h="43179">
                <a:moveTo>
                  <a:pt x="0" y="0"/>
                </a:moveTo>
                <a:lnTo>
                  <a:pt x="86106" y="42671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4900777" y="6086094"/>
            <a:ext cx="86360" cy="43815"/>
          </a:xfrm>
          <a:custGeom>
            <a:avLst/>
            <a:gdLst/>
            <a:ahLst/>
            <a:cxnLst/>
            <a:rect l="l" t="t" r="r" b="b"/>
            <a:pathLst>
              <a:path w="86360" h="43814">
                <a:moveTo>
                  <a:pt x="86105" y="434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4807051" y="5520690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 h="0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4807051" y="6737604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 h="0">
                <a:moveTo>
                  <a:pt x="6172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4868773" y="5520690"/>
            <a:ext cx="0" cy="1217295"/>
          </a:xfrm>
          <a:custGeom>
            <a:avLst/>
            <a:gdLst/>
            <a:ahLst/>
            <a:cxnLst/>
            <a:rect l="l" t="t" r="r" b="b"/>
            <a:pathLst>
              <a:path w="0" h="1217295">
                <a:moveTo>
                  <a:pt x="0" y="121691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5574385" y="7453883"/>
            <a:ext cx="460375" cy="72390"/>
          </a:xfrm>
          <a:custGeom>
            <a:avLst/>
            <a:gdLst/>
            <a:ahLst/>
            <a:cxnLst/>
            <a:rect l="l" t="t" r="r" b="b"/>
            <a:pathLst>
              <a:path w="460375" h="72390">
                <a:moveTo>
                  <a:pt x="0" y="72390"/>
                </a:moveTo>
                <a:lnTo>
                  <a:pt x="0" y="0"/>
                </a:lnTo>
                <a:lnTo>
                  <a:pt x="460248" y="0"/>
                </a:lnTo>
                <a:lnTo>
                  <a:pt x="460248" y="72390"/>
                </a:lnTo>
                <a:lnTo>
                  <a:pt x="0" y="7239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5804509" y="7453883"/>
            <a:ext cx="33020" cy="58419"/>
          </a:xfrm>
          <a:custGeom>
            <a:avLst/>
            <a:gdLst/>
            <a:ahLst/>
            <a:cxnLst/>
            <a:rect l="l" t="t" r="r" b="b"/>
            <a:pathLst>
              <a:path w="33020" h="58420">
                <a:moveTo>
                  <a:pt x="0" y="0"/>
                </a:moveTo>
                <a:lnTo>
                  <a:pt x="32766" y="5791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5770981" y="7453883"/>
            <a:ext cx="33655" cy="58419"/>
          </a:xfrm>
          <a:custGeom>
            <a:avLst/>
            <a:gdLst/>
            <a:ahLst/>
            <a:cxnLst/>
            <a:rect l="l" t="t" r="r" b="b"/>
            <a:pathLst>
              <a:path w="33654" h="58420">
                <a:moveTo>
                  <a:pt x="33527" y="0"/>
                </a:moveTo>
                <a:lnTo>
                  <a:pt x="0" y="57912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5770981" y="751179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6629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5574385" y="739292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6095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6034633" y="739292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5574385" y="7392923"/>
            <a:ext cx="460375" cy="0"/>
          </a:xfrm>
          <a:custGeom>
            <a:avLst/>
            <a:gdLst/>
            <a:ahLst/>
            <a:cxnLst/>
            <a:rect l="l" t="t" r="r" b="b"/>
            <a:pathLst>
              <a:path w="460375" h="0">
                <a:moveTo>
                  <a:pt x="46024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8194903" y="7453883"/>
            <a:ext cx="460375" cy="72390"/>
          </a:xfrm>
          <a:custGeom>
            <a:avLst/>
            <a:gdLst/>
            <a:ahLst/>
            <a:cxnLst/>
            <a:rect l="l" t="t" r="r" b="b"/>
            <a:pathLst>
              <a:path w="460375" h="72390">
                <a:moveTo>
                  <a:pt x="0" y="72390"/>
                </a:moveTo>
                <a:lnTo>
                  <a:pt x="0" y="0"/>
                </a:lnTo>
                <a:lnTo>
                  <a:pt x="460248" y="0"/>
                </a:lnTo>
                <a:lnTo>
                  <a:pt x="460248" y="72390"/>
                </a:lnTo>
                <a:lnTo>
                  <a:pt x="0" y="7239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8425027" y="7453883"/>
            <a:ext cx="33020" cy="58419"/>
          </a:xfrm>
          <a:custGeom>
            <a:avLst/>
            <a:gdLst/>
            <a:ahLst/>
            <a:cxnLst/>
            <a:rect l="l" t="t" r="r" b="b"/>
            <a:pathLst>
              <a:path w="33020" h="58420">
                <a:moveTo>
                  <a:pt x="0" y="0"/>
                </a:moveTo>
                <a:lnTo>
                  <a:pt x="32766" y="5791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8392261" y="7453883"/>
            <a:ext cx="33020" cy="58419"/>
          </a:xfrm>
          <a:custGeom>
            <a:avLst/>
            <a:gdLst/>
            <a:ahLst/>
            <a:cxnLst/>
            <a:rect l="l" t="t" r="r" b="b"/>
            <a:pathLst>
              <a:path w="33020" h="58420">
                <a:moveTo>
                  <a:pt x="32766" y="0"/>
                </a:moveTo>
                <a:lnTo>
                  <a:pt x="0" y="5791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8392261" y="7511795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 h="0">
                <a:moveTo>
                  <a:pt x="65531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8194903" y="739292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6096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8655151" y="739292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8194903" y="7392923"/>
            <a:ext cx="460375" cy="0"/>
          </a:xfrm>
          <a:custGeom>
            <a:avLst/>
            <a:gdLst/>
            <a:ahLst/>
            <a:cxnLst/>
            <a:rect l="l" t="t" r="r" b="b"/>
            <a:pathLst>
              <a:path w="460375" h="0">
                <a:moveTo>
                  <a:pt x="46024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1387683" y="4210811"/>
            <a:ext cx="71755" cy="1217295"/>
          </a:xfrm>
          <a:custGeom>
            <a:avLst/>
            <a:gdLst/>
            <a:ahLst/>
            <a:cxnLst/>
            <a:rect l="l" t="t" r="r" b="b"/>
            <a:pathLst>
              <a:path w="71754" h="1217295">
                <a:moveTo>
                  <a:pt x="71627" y="1216914"/>
                </a:moveTo>
                <a:lnTo>
                  <a:pt x="0" y="1216914"/>
                </a:lnTo>
                <a:lnTo>
                  <a:pt x="0" y="0"/>
                </a:lnTo>
                <a:lnTo>
                  <a:pt x="71627" y="0"/>
                </a:lnTo>
                <a:lnTo>
                  <a:pt x="71627" y="121691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11411305" y="4783073"/>
            <a:ext cx="0" cy="645160"/>
          </a:xfrm>
          <a:custGeom>
            <a:avLst/>
            <a:gdLst/>
            <a:ahLst/>
            <a:cxnLst/>
            <a:rect l="l" t="t" r="r" b="b"/>
            <a:pathLst>
              <a:path w="0" h="645160">
                <a:moveTo>
                  <a:pt x="0" y="64465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11435689" y="4210811"/>
            <a:ext cx="0" cy="643890"/>
          </a:xfrm>
          <a:custGeom>
            <a:avLst/>
            <a:gdLst/>
            <a:ahLst/>
            <a:cxnLst/>
            <a:rect l="l" t="t" r="r" b="b"/>
            <a:pathLst>
              <a:path w="0" h="643889">
                <a:moveTo>
                  <a:pt x="0" y="0"/>
                </a:moveTo>
                <a:lnTo>
                  <a:pt x="0" y="64389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11351869" y="481888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 h="0">
                <a:moveTo>
                  <a:pt x="14401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11326723" y="5427726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 h="0">
                <a:moveTo>
                  <a:pt x="6095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1326723" y="4210811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 h="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1326723" y="4210811"/>
            <a:ext cx="0" cy="1217295"/>
          </a:xfrm>
          <a:custGeom>
            <a:avLst/>
            <a:gdLst/>
            <a:ahLst/>
            <a:cxnLst/>
            <a:rect l="l" t="t" r="r" b="b"/>
            <a:pathLst>
              <a:path w="0" h="1217295">
                <a:moveTo>
                  <a:pt x="0" y="0"/>
                </a:moveTo>
                <a:lnTo>
                  <a:pt x="0" y="121691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0160101" y="3422141"/>
            <a:ext cx="461009" cy="72390"/>
          </a:xfrm>
          <a:custGeom>
            <a:avLst/>
            <a:gdLst/>
            <a:ahLst/>
            <a:cxnLst/>
            <a:rect l="l" t="t" r="r" b="b"/>
            <a:pathLst>
              <a:path w="461009" h="72389">
                <a:moveTo>
                  <a:pt x="461009" y="0"/>
                </a:moveTo>
                <a:lnTo>
                  <a:pt x="461009" y="72390"/>
                </a:lnTo>
                <a:lnTo>
                  <a:pt x="0" y="72390"/>
                </a:lnTo>
                <a:lnTo>
                  <a:pt x="0" y="0"/>
                </a:lnTo>
                <a:lnTo>
                  <a:pt x="46100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0357459" y="3436620"/>
            <a:ext cx="33020" cy="58419"/>
          </a:xfrm>
          <a:custGeom>
            <a:avLst/>
            <a:gdLst/>
            <a:ahLst/>
            <a:cxnLst/>
            <a:rect l="l" t="t" r="r" b="b"/>
            <a:pathLst>
              <a:path w="33020" h="58420">
                <a:moveTo>
                  <a:pt x="32766" y="5791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0390225" y="3436620"/>
            <a:ext cx="33655" cy="58419"/>
          </a:xfrm>
          <a:custGeom>
            <a:avLst/>
            <a:gdLst/>
            <a:ahLst/>
            <a:cxnLst/>
            <a:rect l="l" t="t" r="r" b="b"/>
            <a:pathLst>
              <a:path w="33654" h="58420">
                <a:moveTo>
                  <a:pt x="0" y="57911"/>
                </a:moveTo>
                <a:lnTo>
                  <a:pt x="33527" y="0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0357459" y="3436620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0" y="0"/>
                </a:moveTo>
                <a:lnTo>
                  <a:pt x="662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10621111" y="3494532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0160101" y="3494532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6095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0160101" y="3555491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 h="0">
                <a:moveTo>
                  <a:pt x="0" y="0"/>
                </a:moveTo>
                <a:lnTo>
                  <a:pt x="46100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5574385" y="3422141"/>
            <a:ext cx="460375" cy="72390"/>
          </a:xfrm>
          <a:custGeom>
            <a:avLst/>
            <a:gdLst/>
            <a:ahLst/>
            <a:cxnLst/>
            <a:rect l="l" t="t" r="r" b="b"/>
            <a:pathLst>
              <a:path w="460375" h="72389">
                <a:moveTo>
                  <a:pt x="460248" y="0"/>
                </a:moveTo>
                <a:lnTo>
                  <a:pt x="460248" y="72390"/>
                </a:lnTo>
                <a:lnTo>
                  <a:pt x="0" y="72390"/>
                </a:lnTo>
                <a:lnTo>
                  <a:pt x="0" y="0"/>
                </a:lnTo>
                <a:lnTo>
                  <a:pt x="46024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5770981" y="3436620"/>
            <a:ext cx="33655" cy="58419"/>
          </a:xfrm>
          <a:custGeom>
            <a:avLst/>
            <a:gdLst/>
            <a:ahLst/>
            <a:cxnLst/>
            <a:rect l="l" t="t" r="r" b="b"/>
            <a:pathLst>
              <a:path w="33654" h="58420">
                <a:moveTo>
                  <a:pt x="33527" y="5791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5804509" y="3436620"/>
            <a:ext cx="33020" cy="58419"/>
          </a:xfrm>
          <a:custGeom>
            <a:avLst/>
            <a:gdLst/>
            <a:ahLst/>
            <a:cxnLst/>
            <a:rect l="l" t="t" r="r" b="b"/>
            <a:pathLst>
              <a:path w="33020" h="58420">
                <a:moveTo>
                  <a:pt x="0" y="57911"/>
                </a:moveTo>
                <a:lnTo>
                  <a:pt x="32765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5770981" y="3436620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0" y="0"/>
                </a:moveTo>
                <a:lnTo>
                  <a:pt x="662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6034633" y="3494532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5574385" y="3494532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6095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5574385" y="3555491"/>
            <a:ext cx="460375" cy="0"/>
          </a:xfrm>
          <a:custGeom>
            <a:avLst/>
            <a:gdLst/>
            <a:ahLst/>
            <a:cxnLst/>
            <a:rect l="l" t="t" r="r" b="b"/>
            <a:pathLst>
              <a:path w="460375" h="0">
                <a:moveTo>
                  <a:pt x="0" y="0"/>
                </a:moveTo>
                <a:lnTo>
                  <a:pt x="46024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6228943" y="3422141"/>
            <a:ext cx="461009" cy="72390"/>
          </a:xfrm>
          <a:custGeom>
            <a:avLst/>
            <a:gdLst/>
            <a:ahLst/>
            <a:cxnLst/>
            <a:rect l="l" t="t" r="r" b="b"/>
            <a:pathLst>
              <a:path w="461009" h="72389">
                <a:moveTo>
                  <a:pt x="461010" y="0"/>
                </a:moveTo>
                <a:lnTo>
                  <a:pt x="461010" y="72390"/>
                </a:lnTo>
                <a:lnTo>
                  <a:pt x="0" y="72390"/>
                </a:lnTo>
                <a:lnTo>
                  <a:pt x="0" y="0"/>
                </a:lnTo>
                <a:lnTo>
                  <a:pt x="46101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6426301" y="3436620"/>
            <a:ext cx="33655" cy="58419"/>
          </a:xfrm>
          <a:custGeom>
            <a:avLst/>
            <a:gdLst/>
            <a:ahLst/>
            <a:cxnLst/>
            <a:rect l="l" t="t" r="r" b="b"/>
            <a:pathLst>
              <a:path w="33654" h="58420">
                <a:moveTo>
                  <a:pt x="33527" y="5791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6459829" y="3436620"/>
            <a:ext cx="33020" cy="58419"/>
          </a:xfrm>
          <a:custGeom>
            <a:avLst/>
            <a:gdLst/>
            <a:ahLst/>
            <a:cxnLst/>
            <a:rect l="l" t="t" r="r" b="b"/>
            <a:pathLst>
              <a:path w="33020" h="58420">
                <a:moveTo>
                  <a:pt x="0" y="57911"/>
                </a:moveTo>
                <a:lnTo>
                  <a:pt x="32765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6426301" y="3436620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0" y="0"/>
                </a:moveTo>
                <a:lnTo>
                  <a:pt x="662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6689953" y="3494532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6228943" y="3494532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6095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6228943" y="3555491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 h="0">
                <a:moveTo>
                  <a:pt x="0" y="0"/>
                </a:moveTo>
                <a:lnTo>
                  <a:pt x="46100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6654139" y="47724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72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6178651" y="4772405"/>
            <a:ext cx="475615" cy="93980"/>
          </a:xfrm>
          <a:custGeom>
            <a:avLst/>
            <a:gdLst/>
            <a:ahLst/>
            <a:cxnLst/>
            <a:rect l="l" t="t" r="r" b="b"/>
            <a:pathLst>
              <a:path w="475615" h="93979">
                <a:moveTo>
                  <a:pt x="0" y="93725"/>
                </a:moveTo>
                <a:lnTo>
                  <a:pt x="0" y="0"/>
                </a:lnTo>
                <a:lnTo>
                  <a:pt x="475488" y="0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6416395" y="4603241"/>
            <a:ext cx="0" cy="432434"/>
          </a:xfrm>
          <a:custGeom>
            <a:avLst/>
            <a:gdLst/>
            <a:ahLst/>
            <a:cxnLst/>
            <a:rect l="l" t="t" r="r" b="b"/>
            <a:pathLst>
              <a:path w="0" h="432435">
                <a:moveTo>
                  <a:pt x="0" y="0"/>
                </a:moveTo>
                <a:lnTo>
                  <a:pt x="0" y="43205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6372961" y="4603241"/>
            <a:ext cx="43815" cy="86360"/>
          </a:xfrm>
          <a:custGeom>
            <a:avLst/>
            <a:gdLst/>
            <a:ahLst/>
            <a:cxnLst/>
            <a:rect l="l" t="t" r="r" b="b"/>
            <a:pathLst>
              <a:path w="43814" h="86360">
                <a:moveTo>
                  <a:pt x="43434" y="0"/>
                </a:moveTo>
                <a:lnTo>
                  <a:pt x="0" y="861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6416395" y="4948428"/>
            <a:ext cx="43815" cy="86995"/>
          </a:xfrm>
          <a:custGeom>
            <a:avLst/>
            <a:gdLst/>
            <a:ahLst/>
            <a:cxnLst/>
            <a:rect l="l" t="t" r="r" b="b"/>
            <a:pathLst>
              <a:path w="43814" h="86995">
                <a:moveTo>
                  <a:pt x="0" y="86867"/>
                </a:moveTo>
                <a:lnTo>
                  <a:pt x="43433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6654139" y="47724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72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6178651" y="47724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72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12028525" y="3509009"/>
            <a:ext cx="0" cy="2620645"/>
          </a:xfrm>
          <a:custGeom>
            <a:avLst/>
            <a:gdLst/>
            <a:ahLst/>
            <a:cxnLst/>
            <a:rect l="l" t="t" r="r" b="b"/>
            <a:pathLst>
              <a:path w="0" h="2620645">
                <a:moveTo>
                  <a:pt x="0" y="262051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11740489" y="612952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 h="0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11740489" y="350900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 h="0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12028525" y="6129528"/>
            <a:ext cx="0" cy="1310005"/>
          </a:xfrm>
          <a:custGeom>
            <a:avLst/>
            <a:gdLst/>
            <a:ahLst/>
            <a:cxnLst/>
            <a:rect l="l" t="t" r="r" b="b"/>
            <a:pathLst>
              <a:path w="0" h="1310004">
                <a:moveTo>
                  <a:pt x="0" y="130987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11740489" y="743940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 h="0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11740489" y="612952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 h="0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12356185" y="3509009"/>
            <a:ext cx="0" cy="3930650"/>
          </a:xfrm>
          <a:custGeom>
            <a:avLst/>
            <a:gdLst/>
            <a:ahLst/>
            <a:cxnLst/>
            <a:rect l="l" t="t" r="r" b="b"/>
            <a:pathLst>
              <a:path w="0" h="3930650">
                <a:moveTo>
                  <a:pt x="0" y="393039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12068149" y="743940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 h="0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12068149" y="350900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 h="0">
                <a:moveTo>
                  <a:pt x="288035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3183991" y="3509009"/>
            <a:ext cx="0" cy="1965325"/>
          </a:xfrm>
          <a:custGeom>
            <a:avLst/>
            <a:gdLst/>
            <a:ahLst/>
            <a:cxnLst/>
            <a:rect l="l" t="t" r="r" b="b"/>
            <a:pathLst>
              <a:path w="0" h="1965325">
                <a:moveTo>
                  <a:pt x="0" y="196519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3183991" y="547420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3183991" y="350900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3183991" y="5474208"/>
            <a:ext cx="0" cy="1965325"/>
          </a:xfrm>
          <a:custGeom>
            <a:avLst/>
            <a:gdLst/>
            <a:ahLst/>
            <a:cxnLst/>
            <a:rect l="l" t="t" r="r" b="b"/>
            <a:pathLst>
              <a:path w="0" h="1965325">
                <a:moveTo>
                  <a:pt x="0" y="196519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3183991" y="743940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3183991" y="547420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2856331" y="3509009"/>
            <a:ext cx="0" cy="3930650"/>
          </a:xfrm>
          <a:custGeom>
            <a:avLst/>
            <a:gdLst/>
            <a:ahLst/>
            <a:cxnLst/>
            <a:rect l="l" t="t" r="r" b="b"/>
            <a:pathLst>
              <a:path w="0" h="3930650">
                <a:moveTo>
                  <a:pt x="0" y="393039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2856331" y="743940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2856331" y="350900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9360763" y="4866132"/>
            <a:ext cx="0" cy="561975"/>
          </a:xfrm>
          <a:custGeom>
            <a:avLst/>
            <a:gdLst/>
            <a:ahLst/>
            <a:cxnLst/>
            <a:rect l="l" t="t" r="r" b="b"/>
            <a:pathLst>
              <a:path w="0" h="561975">
                <a:moveTo>
                  <a:pt x="0" y="56159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8799169" y="5427726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56159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7489291" y="5520690"/>
            <a:ext cx="0" cy="561975"/>
          </a:xfrm>
          <a:custGeom>
            <a:avLst/>
            <a:gdLst/>
            <a:ahLst/>
            <a:cxnLst/>
            <a:rect l="l" t="t" r="r" b="b"/>
            <a:pathLst>
              <a:path w="0" h="561975">
                <a:moveTo>
                  <a:pt x="0" y="0"/>
                </a:moveTo>
                <a:lnTo>
                  <a:pt x="0" y="56159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7489291" y="5520690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0" y="0"/>
                </a:moveTo>
                <a:lnTo>
                  <a:pt x="5615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6178651" y="5520690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 h="0">
                <a:moveTo>
                  <a:pt x="56159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6740245" y="5520690"/>
            <a:ext cx="0" cy="561975"/>
          </a:xfrm>
          <a:custGeom>
            <a:avLst/>
            <a:gdLst/>
            <a:ahLst/>
            <a:cxnLst/>
            <a:rect l="l" t="t" r="r" b="b"/>
            <a:pathLst>
              <a:path w="0" h="561975">
                <a:moveTo>
                  <a:pt x="0" y="0"/>
                </a:moveTo>
                <a:lnTo>
                  <a:pt x="0" y="56159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6178651" y="4866132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 h="0">
                <a:moveTo>
                  <a:pt x="47548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6654139" y="4866132"/>
            <a:ext cx="0" cy="474980"/>
          </a:xfrm>
          <a:custGeom>
            <a:avLst/>
            <a:gdLst/>
            <a:ahLst/>
            <a:cxnLst/>
            <a:rect l="l" t="t" r="r" b="b"/>
            <a:pathLst>
              <a:path w="0" h="474979">
                <a:moveTo>
                  <a:pt x="0" y="0"/>
                </a:moveTo>
                <a:lnTo>
                  <a:pt x="0" y="47472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 txBox="1"/>
          <p:nvPr/>
        </p:nvSpPr>
        <p:spPr>
          <a:xfrm>
            <a:off x="7667090" y="4803139"/>
            <a:ext cx="257175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00" spc="5">
                <a:latin typeface="ＭＳ Ｐゴシック"/>
                <a:cs typeface="ＭＳ Ｐゴシック"/>
              </a:rPr>
              <a:t>DN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6867311" y="4051072"/>
            <a:ext cx="169545" cy="75311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295"/>
              </a:lnSpc>
            </a:pPr>
            <a:r>
              <a:rPr dirty="0" sz="1100" spc="15">
                <a:latin typeface="ＭＳ Ｐゴシック"/>
                <a:cs typeface="ＭＳ Ｐゴシック"/>
              </a:rPr>
              <a:t>5 4 3 2</a:t>
            </a:r>
            <a:r>
              <a:rPr dirty="0" sz="1100" spc="355">
                <a:latin typeface="ＭＳ Ｐゴシック"/>
                <a:cs typeface="ＭＳ Ｐゴシック"/>
              </a:rPr>
              <a:t> </a:t>
            </a:r>
            <a:r>
              <a:rPr dirty="0" sz="1100" spc="15">
                <a:latin typeface="ＭＳ Ｐゴシック"/>
                <a:cs typeface="ＭＳ Ｐゴシック"/>
              </a:rPr>
              <a:t>1</a:t>
            </a:r>
            <a:endParaRPr sz="1100">
              <a:latin typeface="ＭＳ Ｐゴシック"/>
              <a:cs typeface="ＭＳ Ｐゴシック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7051712" y="3749326"/>
            <a:ext cx="169545" cy="9779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295"/>
              </a:lnSpc>
            </a:pPr>
            <a:r>
              <a:rPr dirty="0" sz="1100">
                <a:latin typeface="ＭＳ Ｐゴシック"/>
                <a:cs typeface="ＭＳ Ｐゴシック"/>
              </a:rPr>
              <a:t>6</a:t>
            </a:r>
            <a:endParaRPr sz="1100">
              <a:latin typeface="ＭＳ Ｐゴシック"/>
              <a:cs typeface="ＭＳ Ｐゴシック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7396131" y="3666271"/>
            <a:ext cx="169545" cy="9779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295"/>
              </a:lnSpc>
            </a:pPr>
            <a:r>
              <a:rPr dirty="0" sz="1100">
                <a:latin typeface="ＭＳ Ｐゴシック"/>
                <a:cs typeface="ＭＳ Ｐゴシック"/>
              </a:rPr>
              <a:t>7</a:t>
            </a:r>
            <a:endParaRPr sz="1100">
              <a:latin typeface="ＭＳ Ｐゴシック"/>
              <a:cs typeface="ＭＳ Ｐゴシック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7698640" y="3851435"/>
            <a:ext cx="169545" cy="9779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295"/>
              </a:lnSpc>
            </a:pPr>
            <a:r>
              <a:rPr dirty="0" sz="1100">
                <a:latin typeface="ＭＳ Ｐゴシック"/>
                <a:cs typeface="ＭＳ Ｐゴシック"/>
              </a:rPr>
              <a:t>8</a:t>
            </a:r>
            <a:endParaRPr sz="1100">
              <a:latin typeface="ＭＳ Ｐゴシック"/>
              <a:cs typeface="ＭＳ Ｐゴシック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7781696" y="4195133"/>
            <a:ext cx="169545" cy="61785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295"/>
              </a:lnSpc>
            </a:pPr>
            <a:r>
              <a:rPr dirty="0" sz="1100" spc="15">
                <a:latin typeface="ＭＳ Ｐゴシック"/>
                <a:cs typeface="ＭＳ Ｐゴシック"/>
              </a:rPr>
              <a:t>9</a:t>
            </a:r>
            <a:r>
              <a:rPr dirty="0" sz="1100" spc="-5">
                <a:latin typeface="ＭＳ Ｐゴシック"/>
                <a:cs typeface="ＭＳ Ｐゴシック"/>
              </a:rPr>
              <a:t> </a:t>
            </a:r>
            <a:r>
              <a:rPr dirty="0" sz="1100" spc="15">
                <a:latin typeface="ＭＳ Ｐゴシック"/>
                <a:cs typeface="ＭＳ Ｐゴシック"/>
              </a:rPr>
              <a:t>10</a:t>
            </a:r>
            <a:r>
              <a:rPr dirty="0" sz="1100" spc="-204">
                <a:latin typeface="ＭＳ Ｐゴシック"/>
                <a:cs typeface="ＭＳ Ｐゴシック"/>
              </a:rPr>
              <a:t> </a:t>
            </a:r>
            <a:r>
              <a:rPr dirty="0" sz="1100" spc="15">
                <a:latin typeface="ＭＳ Ｐゴシック"/>
                <a:cs typeface="ＭＳ Ｐゴシック"/>
              </a:rPr>
              <a:t>11</a:t>
            </a:r>
            <a:r>
              <a:rPr dirty="0" sz="1100" spc="-200">
                <a:latin typeface="ＭＳ Ｐゴシック"/>
                <a:cs typeface="ＭＳ Ｐゴシック"/>
              </a:rPr>
              <a:t> </a:t>
            </a:r>
            <a:r>
              <a:rPr dirty="0" sz="1100" spc="15">
                <a:latin typeface="ＭＳ Ｐゴシック"/>
                <a:cs typeface="ＭＳ Ｐゴシック"/>
              </a:rPr>
              <a:t>12</a:t>
            </a:r>
            <a:endParaRPr sz="1100">
              <a:latin typeface="ＭＳ Ｐゴシック"/>
              <a:cs typeface="ＭＳ Ｐゴシック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4230327" y="5011165"/>
            <a:ext cx="205740" cy="86550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バルコニー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8652971" y="3971035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収納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9635196" y="6591547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収納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10618175" y="6636505"/>
            <a:ext cx="205740" cy="32258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 spc="-5">
                <a:latin typeface="ＭＳ Ｐゴシック"/>
                <a:cs typeface="ＭＳ Ｐゴシック"/>
              </a:rPr>
              <a:t>WIC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5377134" y="4298689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廊下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5524956" y="5994145"/>
            <a:ext cx="385445" cy="65659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281940">
              <a:lnSpc>
                <a:spcPts val="1465"/>
              </a:lnSpc>
            </a:pPr>
            <a:r>
              <a:rPr dirty="0" sz="1400">
                <a:latin typeface="ＭＳ Ｐゴシック"/>
                <a:cs typeface="ＭＳ Ｐゴシック"/>
              </a:rPr>
              <a:t>洋室</a:t>
            </a:r>
            <a:endParaRPr sz="1400">
              <a:latin typeface="ＭＳ Ｐゴシック"/>
              <a:cs typeface="ＭＳ Ｐゴシック"/>
            </a:endParaRPr>
          </a:p>
          <a:p>
            <a:pPr marL="12700">
              <a:lnSpc>
                <a:spcPts val="1550"/>
              </a:lnSpc>
            </a:pPr>
            <a:r>
              <a:rPr dirty="0" sz="1400" spc="5">
                <a:latin typeface="ＭＳ Ｐゴシック"/>
                <a:cs typeface="ＭＳ Ｐゴシック"/>
              </a:rPr>
              <a:t>（4.5</a:t>
            </a:r>
            <a:r>
              <a:rPr dirty="0" sz="1400" spc="-85">
                <a:latin typeface="ＭＳ Ｐゴシック"/>
                <a:cs typeface="ＭＳ Ｐゴシック"/>
              </a:rPr>
              <a:t> </a:t>
            </a:r>
            <a:r>
              <a:rPr dirty="0" sz="1400" spc="15">
                <a:latin typeface="ＭＳ Ｐゴシック"/>
                <a:cs typeface="ＭＳ Ｐゴシック"/>
              </a:rPr>
              <a:t>帖</a:t>
            </a:r>
            <a:r>
              <a:rPr dirty="0" sz="1400" spc="5">
                <a:latin typeface="ＭＳ Ｐゴシック"/>
                <a:cs typeface="ＭＳ Ｐゴシック"/>
              </a:rPr>
              <a:t>）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7014666" y="6591547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収納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7014666" y="5609323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収納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6360113" y="3881101"/>
            <a:ext cx="205740" cy="44386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トイレ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10110672" y="4446511"/>
            <a:ext cx="385445" cy="5651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92405">
              <a:lnSpc>
                <a:spcPts val="1465"/>
              </a:lnSpc>
            </a:pPr>
            <a:r>
              <a:rPr dirty="0" sz="1400">
                <a:latin typeface="ＭＳ Ｐゴシック"/>
                <a:cs typeface="ＭＳ Ｐゴシック"/>
              </a:rPr>
              <a:t>寝室</a:t>
            </a:r>
            <a:endParaRPr sz="1400">
              <a:latin typeface="ＭＳ Ｐゴシック"/>
              <a:cs typeface="ＭＳ Ｐゴシック"/>
            </a:endParaRPr>
          </a:p>
          <a:p>
            <a:pPr marL="12700">
              <a:lnSpc>
                <a:spcPts val="1550"/>
              </a:lnSpc>
            </a:pPr>
            <a:r>
              <a:rPr dirty="0" sz="1400" spc="5">
                <a:latin typeface="ＭＳ Ｐゴシック"/>
                <a:cs typeface="ＭＳ Ｐゴシック"/>
              </a:rPr>
              <a:t>（6</a:t>
            </a:r>
            <a:r>
              <a:rPr dirty="0" sz="1400" spc="-85">
                <a:latin typeface="ＭＳ Ｐゴシック"/>
                <a:cs typeface="ＭＳ Ｐゴシック"/>
              </a:rPr>
              <a:t> </a:t>
            </a:r>
            <a:r>
              <a:rPr dirty="0" sz="1400" spc="15">
                <a:latin typeface="ＭＳ Ｐゴシック"/>
                <a:cs typeface="ＭＳ Ｐゴシック"/>
              </a:rPr>
              <a:t>帖</a:t>
            </a:r>
            <a:r>
              <a:rPr dirty="0" sz="1400" spc="5">
                <a:latin typeface="ＭＳ Ｐゴシック"/>
                <a:cs typeface="ＭＳ Ｐゴシック"/>
              </a:rPr>
              <a:t>）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8145467" y="5994127"/>
            <a:ext cx="385445" cy="65659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281940">
              <a:lnSpc>
                <a:spcPts val="1465"/>
              </a:lnSpc>
            </a:pPr>
            <a:r>
              <a:rPr dirty="0" sz="1400">
                <a:latin typeface="ＭＳ Ｐゴシック"/>
                <a:cs typeface="ＭＳ Ｐゴシック"/>
              </a:rPr>
              <a:t>洋室</a:t>
            </a:r>
            <a:endParaRPr sz="1400">
              <a:latin typeface="ＭＳ Ｐゴシック"/>
              <a:cs typeface="ＭＳ Ｐゴシック"/>
            </a:endParaRPr>
          </a:p>
          <a:p>
            <a:pPr marL="12700">
              <a:lnSpc>
                <a:spcPts val="1550"/>
              </a:lnSpc>
            </a:pPr>
            <a:r>
              <a:rPr dirty="0" sz="1400" spc="5">
                <a:latin typeface="ＭＳ Ｐゴシック"/>
                <a:cs typeface="ＭＳ Ｐゴシック"/>
              </a:rPr>
              <a:t>（4.5</a:t>
            </a:r>
            <a:r>
              <a:rPr dirty="0" sz="1400" spc="-85">
                <a:latin typeface="ＭＳ Ｐゴシック"/>
                <a:cs typeface="ＭＳ Ｐゴシック"/>
              </a:rPr>
              <a:t> </a:t>
            </a:r>
            <a:r>
              <a:rPr dirty="0" sz="1400" spc="15">
                <a:latin typeface="ＭＳ Ｐゴシック"/>
                <a:cs typeface="ＭＳ Ｐゴシック"/>
              </a:rPr>
              <a:t>帖</a:t>
            </a:r>
            <a:r>
              <a:rPr dirty="0" sz="1400" spc="5">
                <a:latin typeface="ＭＳ Ｐゴシック"/>
                <a:cs typeface="ＭＳ Ｐゴシック"/>
              </a:rPr>
              <a:t>）</a:t>
            </a:r>
            <a:endParaRPr sz="1400">
              <a:latin typeface="ＭＳ Ｐゴシック"/>
              <a:cs typeface="ＭＳ Ｐゴシック"/>
            </a:endParaRPr>
          </a:p>
        </p:txBody>
      </p:sp>
      <p:graphicFrame>
        <p:nvGraphicFramePr>
          <p:cNvPr id="305" name="object 305"/>
          <p:cNvGraphicFramePr>
            <a:graphicFrameLocks noGrp="1"/>
          </p:cNvGraphicFramePr>
          <p:nvPr/>
        </p:nvGraphicFramePr>
        <p:xfrm>
          <a:off x="3835882" y="2522601"/>
          <a:ext cx="7544434" cy="622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344"/>
                <a:gridCol w="1310640"/>
                <a:gridCol w="655319"/>
                <a:gridCol w="1310005"/>
                <a:gridCol w="1310639"/>
                <a:gridCol w="1965325"/>
              </a:tblGrid>
              <a:tr h="327660">
                <a:tc>
                  <a:txBody>
                    <a:bodyPr/>
                    <a:lstStyle/>
                    <a:p>
                      <a:pPr marL="310515">
                        <a:lnSpc>
                          <a:spcPts val="1500"/>
                        </a:lnSpc>
                        <a:spcBef>
                          <a:spcPts val="980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1365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12446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980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1820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12446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1500"/>
                        </a:lnSpc>
                        <a:spcBef>
                          <a:spcPts val="980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910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12446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980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1820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12446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980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1820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12446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980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2730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12446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06" name="object 306"/>
          <p:cNvSpPr txBox="1"/>
          <p:nvPr/>
        </p:nvSpPr>
        <p:spPr>
          <a:xfrm>
            <a:off x="7904852" y="2308357"/>
            <a:ext cx="385445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00" spc="5">
                <a:latin typeface="ＭＳ Ｐゴシック"/>
                <a:cs typeface="ＭＳ Ｐゴシック"/>
              </a:rPr>
              <a:t>9100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12018729" y="4626355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3640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12018729" y="6591560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1820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12346383" y="5281681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5460</a:t>
            </a:r>
            <a:endParaRPr sz="1400">
              <a:latin typeface="ＭＳ Ｐゴシック"/>
              <a:cs typeface="ＭＳ Ｐゴシック"/>
            </a:endParaRPr>
          </a:p>
        </p:txBody>
      </p:sp>
      <p:graphicFrame>
        <p:nvGraphicFramePr>
          <p:cNvPr id="310" name="object 310"/>
          <p:cNvGraphicFramePr>
            <a:graphicFrameLocks noGrp="1"/>
          </p:cNvGraphicFramePr>
          <p:nvPr/>
        </p:nvGraphicFramePr>
        <p:xfrm>
          <a:off x="3835882" y="7803260"/>
          <a:ext cx="7544434" cy="622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344"/>
                <a:gridCol w="1965960"/>
                <a:gridCol w="654684"/>
                <a:gridCol w="1965960"/>
                <a:gridCol w="654685"/>
                <a:gridCol w="1310639"/>
              </a:tblGrid>
              <a:tr h="288036">
                <a:tc>
                  <a:txBody>
                    <a:bodyPr/>
                    <a:lstStyle/>
                    <a:p>
                      <a:pPr marL="310515">
                        <a:lnSpc>
                          <a:spcPts val="1500"/>
                        </a:lnSpc>
                        <a:spcBef>
                          <a:spcPts val="670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1365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70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2730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1500"/>
                        </a:lnSpc>
                        <a:spcBef>
                          <a:spcPts val="670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910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70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2730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1500"/>
                        </a:lnSpc>
                        <a:spcBef>
                          <a:spcPts val="670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910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70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1820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6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980"/>
                        </a:spcBef>
                      </a:pPr>
                      <a:r>
                        <a:rPr dirty="0" sz="1400" spc="5">
                          <a:latin typeface="ＭＳ Ｐゴシック"/>
                          <a:cs typeface="ＭＳ Ｐゴシック"/>
                        </a:rPr>
                        <a:t>9100</a:t>
                      </a:r>
                      <a:endParaRPr sz="1400">
                        <a:latin typeface="ＭＳ Ｐゴシック"/>
                        <a:cs typeface="ＭＳ Ｐゴシック"/>
                      </a:endParaRPr>
                    </a:p>
                  </a:txBody>
                  <a:tcPr marL="0" marR="0" marB="0" marT="1244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11" name="object 311"/>
          <p:cNvSpPr/>
          <p:nvPr/>
        </p:nvSpPr>
        <p:spPr>
          <a:xfrm>
            <a:off x="9696424" y="4141089"/>
            <a:ext cx="1634490" cy="1178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5257012" y="5782436"/>
            <a:ext cx="813815" cy="1614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8140420" y="5782436"/>
            <a:ext cx="813054" cy="1614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6303238" y="3551301"/>
            <a:ext cx="312419" cy="489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3839311" y="4818888"/>
            <a:ext cx="1310005" cy="0"/>
          </a:xfrm>
          <a:custGeom>
            <a:avLst/>
            <a:gdLst/>
            <a:ahLst/>
            <a:cxnLst/>
            <a:rect l="l" t="t" r="r" b="b"/>
            <a:pathLst>
              <a:path w="1310004" h="0">
                <a:moveTo>
                  <a:pt x="1309877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3839311" y="7439406"/>
            <a:ext cx="3930650" cy="0"/>
          </a:xfrm>
          <a:custGeom>
            <a:avLst/>
            <a:gdLst/>
            <a:ahLst/>
            <a:cxnLst/>
            <a:rect l="l" t="t" r="r" b="b"/>
            <a:pathLst>
              <a:path w="3930650" h="0">
                <a:moveTo>
                  <a:pt x="3930395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3839311" y="3509009"/>
            <a:ext cx="1310005" cy="0"/>
          </a:xfrm>
          <a:custGeom>
            <a:avLst/>
            <a:gdLst/>
            <a:ahLst/>
            <a:cxnLst/>
            <a:rect l="l" t="t" r="r" b="b"/>
            <a:pathLst>
              <a:path w="1310004" h="0">
                <a:moveTo>
                  <a:pt x="1309877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4166209" y="3509009"/>
            <a:ext cx="0" cy="3930650"/>
          </a:xfrm>
          <a:custGeom>
            <a:avLst/>
            <a:gdLst/>
            <a:ahLst/>
            <a:cxnLst/>
            <a:rect l="l" t="t" r="r" b="b"/>
            <a:pathLst>
              <a:path w="0" h="3930650">
                <a:moveTo>
                  <a:pt x="0" y="0"/>
                </a:moveTo>
                <a:lnTo>
                  <a:pt x="0" y="3930396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8097367" y="4818888"/>
            <a:ext cx="1310640" cy="0"/>
          </a:xfrm>
          <a:custGeom>
            <a:avLst/>
            <a:gdLst/>
            <a:ahLst/>
            <a:cxnLst/>
            <a:rect l="l" t="t" r="r" b="b"/>
            <a:pathLst>
              <a:path w="1310640" h="0">
                <a:moveTo>
                  <a:pt x="0" y="0"/>
                </a:moveTo>
                <a:lnTo>
                  <a:pt x="131064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9408007" y="3509009"/>
            <a:ext cx="0" cy="3930650"/>
          </a:xfrm>
          <a:custGeom>
            <a:avLst/>
            <a:gdLst/>
            <a:ahLst/>
            <a:cxnLst/>
            <a:rect l="l" t="t" r="r" b="b"/>
            <a:pathLst>
              <a:path w="0" h="3930650">
                <a:moveTo>
                  <a:pt x="0" y="393039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4821529" y="3509009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 h="0">
                <a:moveTo>
                  <a:pt x="6551676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9408007" y="6129528"/>
            <a:ext cx="1310005" cy="0"/>
          </a:xfrm>
          <a:custGeom>
            <a:avLst/>
            <a:gdLst/>
            <a:ahLst/>
            <a:cxnLst/>
            <a:rect l="l" t="t" r="r" b="b"/>
            <a:pathLst>
              <a:path w="1310004" h="0">
                <a:moveTo>
                  <a:pt x="0" y="0"/>
                </a:moveTo>
                <a:lnTo>
                  <a:pt x="1309877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11373205" y="3509009"/>
            <a:ext cx="0" cy="3930650"/>
          </a:xfrm>
          <a:custGeom>
            <a:avLst/>
            <a:gdLst/>
            <a:ahLst/>
            <a:cxnLst/>
            <a:rect l="l" t="t" r="r" b="b"/>
            <a:pathLst>
              <a:path w="0" h="3930650">
                <a:moveTo>
                  <a:pt x="0" y="393039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4821529" y="7439406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 h="0">
                <a:moveTo>
                  <a:pt x="0" y="0"/>
                </a:moveTo>
                <a:lnTo>
                  <a:pt x="6551675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10062565" y="6129528"/>
            <a:ext cx="0" cy="1310005"/>
          </a:xfrm>
          <a:custGeom>
            <a:avLst/>
            <a:gdLst/>
            <a:ahLst/>
            <a:cxnLst/>
            <a:rect l="l" t="t" r="r" b="b"/>
            <a:pathLst>
              <a:path w="0" h="1310004">
                <a:moveTo>
                  <a:pt x="0" y="130987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4821529" y="5474208"/>
            <a:ext cx="4586605" cy="0"/>
          </a:xfrm>
          <a:custGeom>
            <a:avLst/>
            <a:gdLst/>
            <a:ahLst/>
            <a:cxnLst/>
            <a:rect l="l" t="t" r="r" b="b"/>
            <a:pathLst>
              <a:path w="4586605" h="0">
                <a:moveTo>
                  <a:pt x="0" y="0"/>
                </a:moveTo>
                <a:lnTo>
                  <a:pt x="4586478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4821529" y="3509009"/>
            <a:ext cx="0" cy="3930650"/>
          </a:xfrm>
          <a:custGeom>
            <a:avLst/>
            <a:gdLst/>
            <a:ahLst/>
            <a:cxnLst/>
            <a:rect l="l" t="t" r="r" b="b"/>
            <a:pathLst>
              <a:path w="0" h="3930650">
                <a:moveTo>
                  <a:pt x="0" y="0"/>
                </a:moveTo>
                <a:lnTo>
                  <a:pt x="0" y="3930396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7442047" y="5474208"/>
            <a:ext cx="0" cy="1965325"/>
          </a:xfrm>
          <a:custGeom>
            <a:avLst/>
            <a:gdLst/>
            <a:ahLst/>
            <a:cxnLst/>
            <a:rect l="l" t="t" r="r" b="b"/>
            <a:pathLst>
              <a:path w="0" h="1965325">
                <a:moveTo>
                  <a:pt x="0" y="0"/>
                </a:moveTo>
                <a:lnTo>
                  <a:pt x="0" y="1965198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6787489" y="5474208"/>
            <a:ext cx="0" cy="1965325"/>
          </a:xfrm>
          <a:custGeom>
            <a:avLst/>
            <a:gdLst/>
            <a:ahLst/>
            <a:cxnLst/>
            <a:rect l="l" t="t" r="r" b="b"/>
            <a:pathLst>
              <a:path w="0" h="1965325">
                <a:moveTo>
                  <a:pt x="0" y="196519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6787489" y="6129528"/>
            <a:ext cx="654685" cy="0"/>
          </a:xfrm>
          <a:custGeom>
            <a:avLst/>
            <a:gdLst/>
            <a:ahLst/>
            <a:cxnLst/>
            <a:rect l="l" t="t" r="r" b="b"/>
            <a:pathLst>
              <a:path w="654684" h="0">
                <a:moveTo>
                  <a:pt x="654558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3839311" y="3509009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 h="0">
                <a:moveTo>
                  <a:pt x="0" y="0"/>
                </a:moveTo>
                <a:lnTo>
                  <a:pt x="326898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3839311" y="7439406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 h="0">
                <a:moveTo>
                  <a:pt x="0" y="0"/>
                </a:moveTo>
                <a:lnTo>
                  <a:pt x="326898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6132169" y="4818888"/>
            <a:ext cx="1310005" cy="0"/>
          </a:xfrm>
          <a:custGeom>
            <a:avLst/>
            <a:gdLst/>
            <a:ahLst/>
            <a:cxnLst/>
            <a:rect l="l" t="t" r="r" b="b"/>
            <a:pathLst>
              <a:path w="1310004" h="0">
                <a:moveTo>
                  <a:pt x="1309878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7442047" y="4163567"/>
            <a:ext cx="0" cy="655320"/>
          </a:xfrm>
          <a:custGeom>
            <a:avLst/>
            <a:gdLst/>
            <a:ahLst/>
            <a:cxnLst/>
            <a:rect l="l" t="t" r="r" b="b"/>
            <a:pathLst>
              <a:path w="0" h="655320">
                <a:moveTo>
                  <a:pt x="0" y="0"/>
                </a:moveTo>
                <a:lnTo>
                  <a:pt x="0" y="65532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6787489" y="3509009"/>
            <a:ext cx="0" cy="1310005"/>
          </a:xfrm>
          <a:custGeom>
            <a:avLst/>
            <a:gdLst/>
            <a:ahLst/>
            <a:cxnLst/>
            <a:rect l="l" t="t" r="r" b="b"/>
            <a:pathLst>
              <a:path w="0" h="1310004">
                <a:moveTo>
                  <a:pt x="0" y="1309877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6132169" y="3509009"/>
            <a:ext cx="0" cy="1310005"/>
          </a:xfrm>
          <a:custGeom>
            <a:avLst/>
            <a:gdLst/>
            <a:ahLst/>
            <a:cxnLst/>
            <a:rect l="l" t="t" r="r" b="b"/>
            <a:pathLst>
              <a:path w="0" h="1310004">
                <a:moveTo>
                  <a:pt x="0" y="0"/>
                </a:moveTo>
                <a:lnTo>
                  <a:pt x="0" y="1309877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8097367" y="3509009"/>
            <a:ext cx="0" cy="1310005"/>
          </a:xfrm>
          <a:custGeom>
            <a:avLst/>
            <a:gdLst/>
            <a:ahLst/>
            <a:cxnLst/>
            <a:rect l="l" t="t" r="r" b="b"/>
            <a:pathLst>
              <a:path w="0" h="1310004">
                <a:moveTo>
                  <a:pt x="0" y="0"/>
                </a:moveTo>
                <a:lnTo>
                  <a:pt x="0" y="1309877"/>
                </a:lnTo>
              </a:path>
            </a:pathLst>
          </a:custGeom>
          <a:ln w="5334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7748371" y="4797552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43433" y="22098"/>
                </a:moveTo>
                <a:lnTo>
                  <a:pt x="41814" y="30575"/>
                </a:lnTo>
                <a:lnTo>
                  <a:pt x="37337" y="37338"/>
                </a:lnTo>
                <a:lnTo>
                  <a:pt x="30575" y="41814"/>
                </a:lnTo>
                <a:lnTo>
                  <a:pt x="22097" y="43434"/>
                </a:lnTo>
                <a:lnTo>
                  <a:pt x="13501" y="41814"/>
                </a:lnTo>
                <a:lnTo>
                  <a:pt x="6476" y="37338"/>
                </a:lnTo>
                <a:lnTo>
                  <a:pt x="1738" y="30575"/>
                </a:lnTo>
                <a:lnTo>
                  <a:pt x="0" y="22098"/>
                </a:lnTo>
                <a:lnTo>
                  <a:pt x="1738" y="13501"/>
                </a:lnTo>
                <a:lnTo>
                  <a:pt x="6476" y="6477"/>
                </a:lnTo>
                <a:lnTo>
                  <a:pt x="13501" y="1738"/>
                </a:lnTo>
                <a:lnTo>
                  <a:pt x="22097" y="0"/>
                </a:lnTo>
                <a:lnTo>
                  <a:pt x="30575" y="1738"/>
                </a:lnTo>
                <a:lnTo>
                  <a:pt x="37337" y="6477"/>
                </a:lnTo>
                <a:lnTo>
                  <a:pt x="41814" y="13501"/>
                </a:lnTo>
                <a:lnTo>
                  <a:pt x="43433" y="22098"/>
                </a:lnTo>
                <a:close/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8799169" y="4866132"/>
            <a:ext cx="561975" cy="561975"/>
          </a:xfrm>
          <a:custGeom>
            <a:avLst/>
            <a:gdLst/>
            <a:ahLst/>
            <a:cxnLst/>
            <a:rect l="l" t="t" r="r" b="b"/>
            <a:pathLst>
              <a:path w="561975" h="561975">
                <a:moveTo>
                  <a:pt x="561594" y="0"/>
                </a:moveTo>
                <a:lnTo>
                  <a:pt x="513141" y="2061"/>
                </a:lnTo>
                <a:lnTo>
                  <a:pt x="465832" y="8133"/>
                </a:lnTo>
                <a:lnTo>
                  <a:pt x="419835" y="18048"/>
                </a:lnTo>
                <a:lnTo>
                  <a:pt x="375320" y="31636"/>
                </a:lnTo>
                <a:lnTo>
                  <a:pt x="332454" y="48729"/>
                </a:lnTo>
                <a:lnTo>
                  <a:pt x="291407" y="69157"/>
                </a:lnTo>
                <a:lnTo>
                  <a:pt x="252347" y="92754"/>
                </a:lnTo>
                <a:lnTo>
                  <a:pt x="215442" y="119349"/>
                </a:lnTo>
                <a:lnTo>
                  <a:pt x="180862" y="148775"/>
                </a:lnTo>
                <a:lnTo>
                  <a:pt x="148775" y="180862"/>
                </a:lnTo>
                <a:lnTo>
                  <a:pt x="119349" y="215442"/>
                </a:lnTo>
                <a:lnTo>
                  <a:pt x="92754" y="252347"/>
                </a:lnTo>
                <a:lnTo>
                  <a:pt x="69157" y="291407"/>
                </a:lnTo>
                <a:lnTo>
                  <a:pt x="48729" y="332454"/>
                </a:lnTo>
                <a:lnTo>
                  <a:pt x="31636" y="375320"/>
                </a:lnTo>
                <a:lnTo>
                  <a:pt x="18048" y="419835"/>
                </a:lnTo>
                <a:lnTo>
                  <a:pt x="8133" y="465832"/>
                </a:lnTo>
                <a:lnTo>
                  <a:pt x="2061" y="513141"/>
                </a:lnTo>
                <a:lnTo>
                  <a:pt x="0" y="56159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7489291" y="5520690"/>
            <a:ext cx="561975" cy="561975"/>
          </a:xfrm>
          <a:custGeom>
            <a:avLst/>
            <a:gdLst/>
            <a:ahLst/>
            <a:cxnLst/>
            <a:rect l="l" t="t" r="r" b="b"/>
            <a:pathLst>
              <a:path w="561975" h="561975">
                <a:moveTo>
                  <a:pt x="0" y="561594"/>
                </a:moveTo>
                <a:lnTo>
                  <a:pt x="48560" y="559538"/>
                </a:lnTo>
                <a:lnTo>
                  <a:pt x="95954" y="553482"/>
                </a:lnTo>
                <a:lnTo>
                  <a:pt x="142014" y="543593"/>
                </a:lnTo>
                <a:lnTo>
                  <a:pt x="186573" y="530037"/>
                </a:lnTo>
                <a:lnTo>
                  <a:pt x="229465" y="512981"/>
                </a:lnTo>
                <a:lnTo>
                  <a:pt x="270524" y="492592"/>
                </a:lnTo>
                <a:lnTo>
                  <a:pt x="309582" y="469035"/>
                </a:lnTo>
                <a:lnTo>
                  <a:pt x="346473" y="442478"/>
                </a:lnTo>
                <a:lnTo>
                  <a:pt x="381031" y="413088"/>
                </a:lnTo>
                <a:lnTo>
                  <a:pt x="413088" y="381031"/>
                </a:lnTo>
                <a:lnTo>
                  <a:pt x="442478" y="346473"/>
                </a:lnTo>
                <a:lnTo>
                  <a:pt x="469035" y="309582"/>
                </a:lnTo>
                <a:lnTo>
                  <a:pt x="492592" y="270524"/>
                </a:lnTo>
                <a:lnTo>
                  <a:pt x="512981" y="229465"/>
                </a:lnTo>
                <a:lnTo>
                  <a:pt x="530037" y="186573"/>
                </a:lnTo>
                <a:lnTo>
                  <a:pt x="543593" y="142014"/>
                </a:lnTo>
                <a:lnTo>
                  <a:pt x="553482" y="95954"/>
                </a:lnTo>
                <a:lnTo>
                  <a:pt x="559538" y="48560"/>
                </a:lnTo>
                <a:lnTo>
                  <a:pt x="56159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6178651" y="5520690"/>
            <a:ext cx="561975" cy="561975"/>
          </a:xfrm>
          <a:custGeom>
            <a:avLst/>
            <a:gdLst/>
            <a:ahLst/>
            <a:cxnLst/>
            <a:rect l="l" t="t" r="r" b="b"/>
            <a:pathLst>
              <a:path w="561975" h="561975">
                <a:moveTo>
                  <a:pt x="0" y="0"/>
                </a:moveTo>
                <a:lnTo>
                  <a:pt x="2061" y="48560"/>
                </a:lnTo>
                <a:lnTo>
                  <a:pt x="8133" y="95954"/>
                </a:lnTo>
                <a:lnTo>
                  <a:pt x="18048" y="142014"/>
                </a:lnTo>
                <a:lnTo>
                  <a:pt x="31636" y="186573"/>
                </a:lnTo>
                <a:lnTo>
                  <a:pt x="48729" y="229465"/>
                </a:lnTo>
                <a:lnTo>
                  <a:pt x="69157" y="270524"/>
                </a:lnTo>
                <a:lnTo>
                  <a:pt x="92754" y="309582"/>
                </a:lnTo>
                <a:lnTo>
                  <a:pt x="119349" y="346473"/>
                </a:lnTo>
                <a:lnTo>
                  <a:pt x="148775" y="381031"/>
                </a:lnTo>
                <a:lnTo>
                  <a:pt x="180862" y="413088"/>
                </a:lnTo>
                <a:lnTo>
                  <a:pt x="215442" y="442478"/>
                </a:lnTo>
                <a:lnTo>
                  <a:pt x="252347" y="469035"/>
                </a:lnTo>
                <a:lnTo>
                  <a:pt x="291407" y="492592"/>
                </a:lnTo>
                <a:lnTo>
                  <a:pt x="332454" y="512981"/>
                </a:lnTo>
                <a:lnTo>
                  <a:pt x="375320" y="530037"/>
                </a:lnTo>
                <a:lnTo>
                  <a:pt x="419835" y="543593"/>
                </a:lnTo>
                <a:lnTo>
                  <a:pt x="465832" y="553482"/>
                </a:lnTo>
                <a:lnTo>
                  <a:pt x="513141" y="559538"/>
                </a:lnTo>
                <a:lnTo>
                  <a:pt x="561594" y="56159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6178651" y="4866132"/>
            <a:ext cx="475615" cy="474980"/>
          </a:xfrm>
          <a:custGeom>
            <a:avLst/>
            <a:gdLst/>
            <a:ahLst/>
            <a:cxnLst/>
            <a:rect l="l" t="t" r="r" b="b"/>
            <a:pathLst>
              <a:path w="475615" h="474979">
                <a:moveTo>
                  <a:pt x="0" y="0"/>
                </a:moveTo>
                <a:lnTo>
                  <a:pt x="2460" y="48528"/>
                </a:lnTo>
                <a:lnTo>
                  <a:pt x="9679" y="95657"/>
                </a:lnTo>
                <a:lnTo>
                  <a:pt x="21417" y="141148"/>
                </a:lnTo>
                <a:lnTo>
                  <a:pt x="37433" y="184761"/>
                </a:lnTo>
                <a:lnTo>
                  <a:pt x="57484" y="226257"/>
                </a:lnTo>
                <a:lnTo>
                  <a:pt x="81331" y="265399"/>
                </a:lnTo>
                <a:lnTo>
                  <a:pt x="108732" y="301946"/>
                </a:lnTo>
                <a:lnTo>
                  <a:pt x="139446" y="335661"/>
                </a:lnTo>
                <a:lnTo>
                  <a:pt x="173231" y="366303"/>
                </a:lnTo>
                <a:lnTo>
                  <a:pt x="209847" y="393635"/>
                </a:lnTo>
                <a:lnTo>
                  <a:pt x="249053" y="417417"/>
                </a:lnTo>
                <a:lnTo>
                  <a:pt x="290607" y="437411"/>
                </a:lnTo>
                <a:lnTo>
                  <a:pt x="334269" y="453378"/>
                </a:lnTo>
                <a:lnTo>
                  <a:pt x="379797" y="465078"/>
                </a:lnTo>
                <a:lnTo>
                  <a:pt x="426950" y="472274"/>
                </a:lnTo>
                <a:lnTo>
                  <a:pt x="475488" y="47472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 txBox="1"/>
          <p:nvPr/>
        </p:nvSpPr>
        <p:spPr>
          <a:xfrm>
            <a:off x="3174195" y="4298696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2730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3174195" y="6263900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2730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2846541" y="5281675"/>
            <a:ext cx="205740" cy="38544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>
                <a:latin typeface="ＭＳ Ｐゴシック"/>
                <a:cs typeface="ＭＳ Ｐゴシック"/>
              </a:rPr>
              <a:t>5460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1366347" y="28468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9401149" y="28468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9401149" y="28468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9401149" y="28468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9401149" y="28468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8090509" y="28468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8090509" y="28468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6780631" y="28468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6780631" y="28468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6125311" y="28468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6125311" y="28468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4814671" y="28468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4814671" y="28468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3832453" y="28468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11366347" y="25191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11366347" y="25191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4814671" y="25191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12021667" y="612267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12021667" y="612267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12021667" y="350215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12021667" y="350215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12021667" y="743254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12021667" y="743254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12021667" y="612267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12021667" y="612267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12349327" y="743254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12349327" y="743254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12349327" y="350215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12349327" y="350215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11366347" y="808786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10055707" y="808786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10055707" y="808786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9401149" y="808786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9401149" y="808786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7435189" y="808786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7435189" y="808786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6780631" y="808786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6780631" y="808786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4814671" y="808786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4814671" y="808786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3832453" y="808786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3832453" y="808786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11366347" y="841552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11366347" y="841552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4814671" y="841552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3177133" y="546735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3177133" y="546735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3177133" y="350215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3177133" y="350215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3177133" y="743254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3177133" y="743254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3177133" y="546735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3177133" y="546735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2849473" y="743254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2849473" y="743254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2849473" y="350215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2849473" y="350215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 txBox="1"/>
          <p:nvPr/>
        </p:nvSpPr>
        <p:spPr>
          <a:xfrm>
            <a:off x="6837781" y="8494014"/>
            <a:ext cx="1717039" cy="288290"/>
          </a:xfrm>
          <a:prstGeom prst="rect">
            <a:avLst/>
          </a:prstGeom>
          <a:ln w="8382">
            <a:solidFill>
              <a:srgbClr val="000000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 marL="287020">
              <a:lnSpc>
                <a:spcPct val="100000"/>
              </a:lnSpc>
              <a:spcBef>
                <a:spcPts val="440"/>
              </a:spcBef>
            </a:pPr>
            <a:r>
              <a:rPr dirty="0" sz="1100" spc="15">
                <a:latin typeface="ＭＳ Ｐゴシック"/>
                <a:cs typeface="ＭＳ Ｐゴシック"/>
              </a:rPr>
              <a:t>2</a:t>
            </a:r>
            <a:r>
              <a:rPr dirty="0" sz="1100" spc="30">
                <a:latin typeface="ＭＳ Ｐゴシック"/>
                <a:cs typeface="ＭＳ Ｐゴシック"/>
              </a:rPr>
              <a:t>階平面図</a:t>
            </a:r>
            <a:r>
              <a:rPr dirty="0" sz="1100">
                <a:latin typeface="ＭＳ Ｐゴシック"/>
                <a:cs typeface="ＭＳ Ｐゴシック"/>
              </a:rPr>
              <a:t> </a:t>
            </a:r>
            <a:r>
              <a:rPr dirty="0" sz="1100" spc="15">
                <a:latin typeface="ＭＳ Ｐゴシック"/>
                <a:cs typeface="ＭＳ Ｐゴシック"/>
              </a:rPr>
              <a:t>S=1/50</a:t>
            </a:r>
            <a:endParaRPr sz="1100">
              <a:latin typeface="ＭＳ Ｐゴシック"/>
              <a:cs typeface="ＭＳ Ｐゴシック"/>
            </a:endParaRPr>
          </a:p>
        </p:txBody>
      </p:sp>
      <p:sp>
        <p:nvSpPr>
          <p:cNvPr id="404" name="object 40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pc="-15"/>
              <a:t>建築予定地：神奈川県厚⽊市森の⾥</a:t>
            </a:r>
            <a:r>
              <a:rPr dirty="0" spc="-10"/>
              <a:t>5-6-5         </a:t>
            </a:r>
          </a:p>
        </p:txBody>
      </p:sp>
      <p:sp>
        <p:nvSpPr>
          <p:cNvPr id="405" name="object 405"/>
          <p:cNvSpPr txBox="1"/>
          <p:nvPr/>
        </p:nvSpPr>
        <p:spPr>
          <a:xfrm>
            <a:off x="817475" y="10200936"/>
            <a:ext cx="2767330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z="1550" spc="-15">
                <a:latin typeface="游ゴシック"/>
                <a:cs typeface="游ゴシック"/>
              </a:rPr>
              <a:t>物件名：サンプル様邸新築⼯事</a:t>
            </a:r>
            <a:endParaRPr sz="1550">
              <a:latin typeface="游ゴシック"/>
              <a:cs typeface="游ゴシック"/>
            </a:endParaRPr>
          </a:p>
        </p:txBody>
      </p:sp>
      <p:sp>
        <p:nvSpPr>
          <p:cNvPr id="406" name="object 40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pc="-15"/>
              <a:t>弊社担当：⽚岡健太郎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445" y="1079753"/>
            <a:ext cx="13679169" cy="0"/>
          </a:xfrm>
          <a:custGeom>
            <a:avLst/>
            <a:gdLst/>
            <a:ahLst/>
            <a:cxnLst/>
            <a:rect l="l" t="t" r="r" b="b"/>
            <a:pathLst>
              <a:path w="13679169" h="0">
                <a:moveTo>
                  <a:pt x="0" y="0"/>
                </a:moveTo>
                <a:lnTo>
                  <a:pt x="13678662" y="0"/>
                </a:lnTo>
              </a:path>
            </a:pathLst>
          </a:custGeom>
          <a:ln w="71628">
            <a:solidFill>
              <a:srgbClr val="BE6E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0445" y="9899142"/>
            <a:ext cx="13679169" cy="0"/>
          </a:xfrm>
          <a:custGeom>
            <a:avLst/>
            <a:gdLst/>
            <a:ahLst/>
            <a:cxnLst/>
            <a:rect l="l" t="t" r="r" b="b"/>
            <a:pathLst>
              <a:path w="13679169" h="0">
                <a:moveTo>
                  <a:pt x="0" y="0"/>
                </a:moveTo>
                <a:lnTo>
                  <a:pt x="13678662" y="0"/>
                </a:lnTo>
              </a:path>
            </a:pathLst>
          </a:custGeom>
          <a:ln w="71628">
            <a:solidFill>
              <a:srgbClr val="BE6E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3044" y="561821"/>
            <a:ext cx="5114290" cy="4616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010660" algn="l"/>
              </a:tabLst>
            </a:pPr>
            <a:r>
              <a:rPr dirty="0" spc="5"/>
              <a:t>サンプル様邸新築⼯</a:t>
            </a:r>
            <a:r>
              <a:rPr dirty="0" spc="10"/>
              <a:t>事</a:t>
            </a:r>
            <a:r>
              <a:rPr dirty="0"/>
              <a:t>	</a:t>
            </a:r>
            <a:r>
              <a:rPr dirty="0" spc="5"/>
              <a:t>⽴⾯図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744" y="9597396"/>
            <a:ext cx="8324215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5">
                <a:solidFill>
                  <a:srgbClr val="FF0000"/>
                </a:solidFill>
                <a:latin typeface="游ゴシック"/>
                <a:cs typeface="游ゴシック"/>
              </a:rPr>
              <a:t>当プレゼンシートに記載されている図⾯は、お施主様とイメージを共有し、コミュニケーションを図る為の概略となっており、正式なものではありません。変更・修正される可能性が⼗分にありますのでご留意ください。</a:t>
            </a:r>
            <a:endParaRPr sz="650">
              <a:latin typeface="游ゴシック"/>
              <a:cs typeface="游ゴシック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63327" y="6430517"/>
            <a:ext cx="2292985" cy="0"/>
          </a:xfrm>
          <a:custGeom>
            <a:avLst/>
            <a:gdLst/>
            <a:ahLst/>
            <a:cxnLst/>
            <a:rect l="l" t="t" r="r" b="b"/>
            <a:pathLst>
              <a:path w="2292984" h="0">
                <a:moveTo>
                  <a:pt x="0" y="0"/>
                </a:moveTo>
                <a:lnTo>
                  <a:pt x="2292857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63327" y="6403085"/>
            <a:ext cx="2292985" cy="0"/>
          </a:xfrm>
          <a:custGeom>
            <a:avLst/>
            <a:gdLst/>
            <a:ahLst/>
            <a:cxnLst/>
            <a:rect l="l" t="t" r="r" b="b"/>
            <a:pathLst>
              <a:path w="2292984" h="0">
                <a:moveTo>
                  <a:pt x="2292857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356185" y="5906261"/>
            <a:ext cx="0" cy="262890"/>
          </a:xfrm>
          <a:custGeom>
            <a:avLst/>
            <a:gdLst/>
            <a:ahLst/>
            <a:cxnLst/>
            <a:rect l="l" t="t" r="r" b="b"/>
            <a:pathLst>
              <a:path w="0" h="262889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356185" y="5906261"/>
            <a:ext cx="0" cy="262890"/>
          </a:xfrm>
          <a:custGeom>
            <a:avLst/>
            <a:gdLst/>
            <a:ahLst/>
            <a:cxnLst/>
            <a:rect l="l" t="t" r="r" b="b"/>
            <a:pathLst>
              <a:path w="0" h="262889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356186" y="6176009"/>
            <a:ext cx="0" cy="353060"/>
          </a:xfrm>
          <a:custGeom>
            <a:avLst/>
            <a:gdLst/>
            <a:ahLst/>
            <a:cxnLst/>
            <a:rect l="l" t="t" r="r" b="b"/>
            <a:pathLst>
              <a:path w="0" h="353059">
                <a:moveTo>
                  <a:pt x="0" y="0"/>
                </a:moveTo>
                <a:lnTo>
                  <a:pt x="0" y="352806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356185" y="5878829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341707" y="6528816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14477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063327" y="6528816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341707" y="6528816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063327" y="6430517"/>
            <a:ext cx="14604" cy="98425"/>
          </a:xfrm>
          <a:custGeom>
            <a:avLst/>
            <a:gdLst/>
            <a:ahLst/>
            <a:cxnLst/>
            <a:rect l="l" t="t" r="r" b="b"/>
            <a:pathLst>
              <a:path w="14604" h="98425">
                <a:moveTo>
                  <a:pt x="14477" y="98298"/>
                </a:moveTo>
                <a:lnTo>
                  <a:pt x="0" y="98298"/>
                </a:ln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063327" y="5906261"/>
            <a:ext cx="0" cy="262890"/>
          </a:xfrm>
          <a:custGeom>
            <a:avLst/>
            <a:gdLst/>
            <a:ahLst/>
            <a:cxnLst/>
            <a:rect l="l" t="t" r="r" b="b"/>
            <a:pathLst>
              <a:path w="0" h="262889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063327" y="6176010"/>
            <a:ext cx="0" cy="353060"/>
          </a:xfrm>
          <a:custGeom>
            <a:avLst/>
            <a:gdLst/>
            <a:ahLst/>
            <a:cxnLst/>
            <a:rect l="l" t="t" r="r" b="b"/>
            <a:pathLst>
              <a:path w="0" h="353059">
                <a:moveTo>
                  <a:pt x="0" y="0"/>
                </a:moveTo>
                <a:lnTo>
                  <a:pt x="0" y="352805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063327" y="5878829"/>
            <a:ext cx="0" cy="290830"/>
          </a:xfrm>
          <a:custGeom>
            <a:avLst/>
            <a:gdLst/>
            <a:ahLst/>
            <a:cxnLst/>
            <a:rect l="l" t="t" r="r" b="b"/>
            <a:pathLst>
              <a:path w="0" h="290829">
                <a:moveTo>
                  <a:pt x="0" y="0"/>
                </a:moveTo>
                <a:lnTo>
                  <a:pt x="0" y="290322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063327" y="5906261"/>
            <a:ext cx="2292985" cy="0"/>
          </a:xfrm>
          <a:custGeom>
            <a:avLst/>
            <a:gdLst/>
            <a:ahLst/>
            <a:cxnLst/>
            <a:rect l="l" t="t" r="r" b="b"/>
            <a:pathLst>
              <a:path w="2292984" h="0">
                <a:moveTo>
                  <a:pt x="0" y="0"/>
                </a:moveTo>
                <a:lnTo>
                  <a:pt x="2292857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063327" y="5878829"/>
            <a:ext cx="2292985" cy="0"/>
          </a:xfrm>
          <a:custGeom>
            <a:avLst/>
            <a:gdLst/>
            <a:ahLst/>
            <a:cxnLst/>
            <a:rect l="l" t="t" r="r" b="b"/>
            <a:pathLst>
              <a:path w="2292984" h="0">
                <a:moveTo>
                  <a:pt x="2292857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063327" y="5878829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356185" y="5878829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077805" y="6430517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5">
                <a:moveTo>
                  <a:pt x="0" y="4495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077805" y="6475476"/>
            <a:ext cx="2264410" cy="0"/>
          </a:xfrm>
          <a:custGeom>
            <a:avLst/>
            <a:gdLst/>
            <a:ahLst/>
            <a:cxnLst/>
            <a:rect l="l" t="t" r="r" b="b"/>
            <a:pathLst>
              <a:path w="2264409" h="0">
                <a:moveTo>
                  <a:pt x="0" y="0"/>
                </a:moveTo>
                <a:lnTo>
                  <a:pt x="226390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077805" y="6430517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5">
                <a:moveTo>
                  <a:pt x="0" y="4495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341707" y="6430517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5">
                <a:moveTo>
                  <a:pt x="0" y="4495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341707" y="6430517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5">
                <a:moveTo>
                  <a:pt x="0" y="4495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341707" y="5961888"/>
            <a:ext cx="0" cy="207645"/>
          </a:xfrm>
          <a:custGeom>
            <a:avLst/>
            <a:gdLst/>
            <a:ahLst/>
            <a:cxnLst/>
            <a:rect l="l" t="t" r="r" b="b"/>
            <a:pathLst>
              <a:path w="0" h="207645">
                <a:moveTo>
                  <a:pt x="0" y="0"/>
                </a:moveTo>
                <a:lnTo>
                  <a:pt x="0" y="207264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341707" y="6475476"/>
            <a:ext cx="0" cy="98425"/>
          </a:xfrm>
          <a:custGeom>
            <a:avLst/>
            <a:gdLst/>
            <a:ahLst/>
            <a:cxnLst/>
            <a:rect l="l" t="t" r="r" b="b"/>
            <a:pathLst>
              <a:path w="0"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341707" y="5912358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29">
                <a:moveTo>
                  <a:pt x="0" y="49529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222835" y="6573773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 h="0">
                <a:moveTo>
                  <a:pt x="118872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077805" y="6475476"/>
            <a:ext cx="119380" cy="98425"/>
          </a:xfrm>
          <a:custGeom>
            <a:avLst/>
            <a:gdLst/>
            <a:ahLst/>
            <a:cxnLst/>
            <a:rect l="l" t="t" r="r" b="b"/>
            <a:pathLst>
              <a:path w="119379" h="98425">
                <a:moveTo>
                  <a:pt x="118872" y="98298"/>
                </a:moveTo>
                <a:lnTo>
                  <a:pt x="0" y="98298"/>
                </a:lnTo>
                <a:lnTo>
                  <a:pt x="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077805" y="5912358"/>
            <a:ext cx="2264410" cy="257175"/>
          </a:xfrm>
          <a:custGeom>
            <a:avLst/>
            <a:gdLst/>
            <a:ahLst/>
            <a:cxnLst/>
            <a:rect l="l" t="t" r="r" b="b"/>
            <a:pathLst>
              <a:path w="2264409" h="257175">
                <a:moveTo>
                  <a:pt x="0" y="256794"/>
                </a:moveTo>
                <a:lnTo>
                  <a:pt x="0" y="49530"/>
                </a:lnTo>
                <a:lnTo>
                  <a:pt x="0" y="0"/>
                </a:lnTo>
                <a:lnTo>
                  <a:pt x="2263902" y="0"/>
                </a:ln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077805" y="5961888"/>
            <a:ext cx="2264410" cy="0"/>
          </a:xfrm>
          <a:custGeom>
            <a:avLst/>
            <a:gdLst/>
            <a:ahLst/>
            <a:cxnLst/>
            <a:rect l="l" t="t" r="r" b="b"/>
            <a:pathLst>
              <a:path w="2264409" h="0">
                <a:moveTo>
                  <a:pt x="0" y="0"/>
                </a:moveTo>
                <a:lnTo>
                  <a:pt x="226390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077805" y="5912358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29">
                <a:moveTo>
                  <a:pt x="0" y="49529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341707" y="5912358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29">
                <a:moveTo>
                  <a:pt x="0" y="49529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059898" y="6172580"/>
            <a:ext cx="2299970" cy="0"/>
          </a:xfrm>
          <a:custGeom>
            <a:avLst/>
            <a:gdLst/>
            <a:ahLst/>
            <a:cxnLst/>
            <a:rect l="l" t="t" r="r" b="b"/>
            <a:pathLst>
              <a:path w="2299970" h="0">
                <a:moveTo>
                  <a:pt x="0" y="0"/>
                </a:moveTo>
                <a:lnTo>
                  <a:pt x="2299715" y="0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063327" y="6186678"/>
            <a:ext cx="2292985" cy="0"/>
          </a:xfrm>
          <a:custGeom>
            <a:avLst/>
            <a:gdLst/>
            <a:ahLst/>
            <a:cxnLst/>
            <a:rect l="l" t="t" r="r" b="b"/>
            <a:pathLst>
              <a:path w="2292984" h="0">
                <a:moveTo>
                  <a:pt x="0" y="0"/>
                </a:moveTo>
                <a:lnTo>
                  <a:pt x="229285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077805" y="6176771"/>
            <a:ext cx="2264410" cy="0"/>
          </a:xfrm>
          <a:custGeom>
            <a:avLst/>
            <a:gdLst/>
            <a:ahLst/>
            <a:cxnLst/>
            <a:rect l="l" t="t" r="r" b="b"/>
            <a:pathLst>
              <a:path w="2264409" h="0">
                <a:moveTo>
                  <a:pt x="0" y="0"/>
                </a:moveTo>
                <a:lnTo>
                  <a:pt x="226390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077805" y="6176771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60">
                <a:moveTo>
                  <a:pt x="-3428" y="4952"/>
                </a:moveTo>
                <a:lnTo>
                  <a:pt x="3428" y="4952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2341707" y="6176771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60">
                <a:moveTo>
                  <a:pt x="-3428" y="4952"/>
                </a:moveTo>
                <a:lnTo>
                  <a:pt x="3428" y="4952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179913" y="7520178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602823" y="7844028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 h="0">
                <a:moveTo>
                  <a:pt x="0" y="0"/>
                </a:moveTo>
                <a:lnTo>
                  <a:pt x="23088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610443" y="7837169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833709" y="7520178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826089" y="7527035"/>
            <a:ext cx="0" cy="310515"/>
          </a:xfrm>
          <a:custGeom>
            <a:avLst/>
            <a:gdLst/>
            <a:ahLst/>
            <a:cxnLst/>
            <a:rect l="l" t="t" r="r" b="b"/>
            <a:pathLst>
              <a:path w="0" h="310515">
                <a:moveTo>
                  <a:pt x="0" y="3101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602823" y="7520178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 h="0">
                <a:moveTo>
                  <a:pt x="230885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610443" y="7527035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21564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602823" y="7520178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610443" y="7527035"/>
            <a:ext cx="0" cy="310515"/>
          </a:xfrm>
          <a:custGeom>
            <a:avLst/>
            <a:gdLst/>
            <a:ahLst/>
            <a:cxnLst/>
            <a:rect l="l" t="t" r="r" b="b"/>
            <a:pathLst>
              <a:path w="0" h="310515">
                <a:moveTo>
                  <a:pt x="0" y="0"/>
                </a:moveTo>
                <a:lnTo>
                  <a:pt x="0" y="31013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626445" y="7543800"/>
            <a:ext cx="184150" cy="276860"/>
          </a:xfrm>
          <a:custGeom>
            <a:avLst/>
            <a:gdLst/>
            <a:ahLst/>
            <a:cxnLst/>
            <a:rect l="l" t="t" r="r" b="b"/>
            <a:pathLst>
              <a:path w="184150" h="276859">
                <a:moveTo>
                  <a:pt x="0" y="276605"/>
                </a:moveTo>
                <a:lnTo>
                  <a:pt x="183642" y="276605"/>
                </a:lnTo>
                <a:lnTo>
                  <a:pt x="183642" y="0"/>
                </a:lnTo>
                <a:lnTo>
                  <a:pt x="0" y="0"/>
                </a:lnTo>
                <a:lnTo>
                  <a:pt x="0" y="276605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2234265" y="7500366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2238837" y="7500366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238837" y="7716011"/>
            <a:ext cx="0" cy="128270"/>
          </a:xfrm>
          <a:custGeom>
            <a:avLst/>
            <a:gdLst/>
            <a:ahLst/>
            <a:cxnLst/>
            <a:rect l="l" t="t" r="r" b="b"/>
            <a:pathLst>
              <a:path w="0" h="128270">
                <a:moveTo>
                  <a:pt x="0" y="12801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179913" y="7844028"/>
            <a:ext cx="0" cy="447040"/>
          </a:xfrm>
          <a:custGeom>
            <a:avLst/>
            <a:gdLst/>
            <a:ahLst/>
            <a:cxnLst/>
            <a:rect l="l" t="t" r="r" b="b"/>
            <a:pathLst>
              <a:path w="0" h="447040">
                <a:moveTo>
                  <a:pt x="0" y="0"/>
                </a:moveTo>
                <a:lnTo>
                  <a:pt x="0" y="446531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169245" y="793165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0"/>
                </a:moveTo>
                <a:lnTo>
                  <a:pt x="0" y="0"/>
                </a:lnTo>
                <a:lnTo>
                  <a:pt x="762" y="0"/>
                </a:lnTo>
                <a:lnTo>
                  <a:pt x="762" y="762"/>
                </a:lnTo>
                <a:lnTo>
                  <a:pt x="762" y="10668"/>
                </a:lnTo>
                <a:lnTo>
                  <a:pt x="0" y="10668"/>
                </a:lnTo>
                <a:lnTo>
                  <a:pt x="10668" y="1066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170007" y="7937754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4191" y="2285"/>
                </a:moveTo>
                <a:lnTo>
                  <a:pt x="4191" y="228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170007" y="7931657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4191" y="3048"/>
                </a:moveTo>
                <a:lnTo>
                  <a:pt x="4191" y="3048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169245" y="7931657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761" y="10668"/>
                </a:moveTo>
                <a:lnTo>
                  <a:pt x="0" y="10668"/>
                </a:lnTo>
                <a:lnTo>
                  <a:pt x="0" y="0"/>
                </a:ln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167721" y="7932419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761" y="0"/>
                </a:moveTo>
                <a:lnTo>
                  <a:pt x="761" y="761"/>
                </a:lnTo>
                <a:lnTo>
                  <a:pt x="0" y="3047"/>
                </a:lnTo>
                <a:lnTo>
                  <a:pt x="0" y="4571"/>
                </a:lnTo>
                <a:lnTo>
                  <a:pt x="0" y="6857"/>
                </a:lnTo>
                <a:lnTo>
                  <a:pt x="761" y="8381"/>
                </a:lnTo>
                <a:lnTo>
                  <a:pt x="761" y="9905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168483" y="7931657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762"/>
                </a:moveTo>
                <a:lnTo>
                  <a:pt x="0" y="1524"/>
                </a:lnTo>
                <a:lnTo>
                  <a:pt x="0" y="762"/>
                </a:ln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167721" y="793318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1" y="0"/>
                </a:moveTo>
                <a:lnTo>
                  <a:pt x="0" y="2286"/>
                </a:ln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167721" y="7935468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1"/>
                </a:moveTo>
                <a:lnTo>
                  <a:pt x="4191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167721" y="7936992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40">
                <a:moveTo>
                  <a:pt x="-4191" y="1143"/>
                </a:moveTo>
                <a:lnTo>
                  <a:pt x="4191" y="11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167721" y="7939278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62" y="1524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168483" y="7940802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2"/>
                </a:moveTo>
                <a:lnTo>
                  <a:pt x="4191" y="7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168483" y="794080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1" y="1524"/>
                </a:moveTo>
                <a:lnTo>
                  <a:pt x="0" y="1524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167721" y="7931657"/>
            <a:ext cx="1905" cy="10795"/>
          </a:xfrm>
          <a:custGeom>
            <a:avLst/>
            <a:gdLst/>
            <a:ahLst/>
            <a:cxnLst/>
            <a:rect l="l" t="t" r="r" b="b"/>
            <a:pathLst>
              <a:path w="1904" h="10795">
                <a:moveTo>
                  <a:pt x="761" y="762"/>
                </a:moveTo>
                <a:lnTo>
                  <a:pt x="1523" y="0"/>
                </a:lnTo>
                <a:lnTo>
                  <a:pt x="1523" y="10668"/>
                </a:lnTo>
                <a:lnTo>
                  <a:pt x="761" y="10668"/>
                </a:lnTo>
                <a:lnTo>
                  <a:pt x="761" y="9144"/>
                </a:lnTo>
                <a:lnTo>
                  <a:pt x="0" y="7620"/>
                </a:lnTo>
                <a:lnTo>
                  <a:pt x="0" y="5334"/>
                </a:lnTo>
                <a:lnTo>
                  <a:pt x="0" y="3810"/>
                </a:lnTo>
                <a:lnTo>
                  <a:pt x="761" y="1524"/>
                </a:lnTo>
                <a:lnTo>
                  <a:pt x="761" y="76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179913" y="6591300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1232997" y="6951726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 h="0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1240617" y="6944106"/>
            <a:ext cx="593725" cy="0"/>
          </a:xfrm>
          <a:custGeom>
            <a:avLst/>
            <a:gdLst/>
            <a:ahLst/>
            <a:cxnLst/>
            <a:rect l="l" t="t" r="r" b="b"/>
            <a:pathLst>
              <a:path w="593725" h="0">
                <a:moveTo>
                  <a:pt x="0" y="0"/>
                </a:moveTo>
                <a:lnTo>
                  <a:pt x="59359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1841073" y="6591300"/>
            <a:ext cx="0" cy="360680"/>
          </a:xfrm>
          <a:custGeom>
            <a:avLst/>
            <a:gdLst/>
            <a:ahLst/>
            <a:cxnLst/>
            <a:rect l="l" t="t" r="r" b="b"/>
            <a:pathLst>
              <a:path w="0" h="360679">
                <a:moveTo>
                  <a:pt x="0" y="36042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1834215" y="6598919"/>
            <a:ext cx="0" cy="345440"/>
          </a:xfrm>
          <a:custGeom>
            <a:avLst/>
            <a:gdLst/>
            <a:ahLst/>
            <a:cxnLst/>
            <a:rect l="l" t="t" r="r" b="b"/>
            <a:pathLst>
              <a:path w="0" h="345440">
                <a:moveTo>
                  <a:pt x="0" y="34518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1232997" y="6591300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 h="0">
                <a:moveTo>
                  <a:pt x="60807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1240617" y="6598919"/>
            <a:ext cx="593725" cy="0"/>
          </a:xfrm>
          <a:custGeom>
            <a:avLst/>
            <a:gdLst/>
            <a:ahLst/>
            <a:cxnLst/>
            <a:rect l="l" t="t" r="r" b="b"/>
            <a:pathLst>
              <a:path w="593725" h="0">
                <a:moveTo>
                  <a:pt x="59359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1232997" y="6591300"/>
            <a:ext cx="0" cy="360680"/>
          </a:xfrm>
          <a:custGeom>
            <a:avLst/>
            <a:gdLst/>
            <a:ahLst/>
            <a:cxnLst/>
            <a:rect l="l" t="t" r="r" b="b"/>
            <a:pathLst>
              <a:path w="0" h="360679">
                <a:moveTo>
                  <a:pt x="0" y="0"/>
                </a:moveTo>
                <a:lnTo>
                  <a:pt x="0" y="36042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1240617" y="6598919"/>
            <a:ext cx="0" cy="345440"/>
          </a:xfrm>
          <a:custGeom>
            <a:avLst/>
            <a:gdLst/>
            <a:ahLst/>
            <a:cxnLst/>
            <a:rect l="l" t="t" r="r" b="b"/>
            <a:pathLst>
              <a:path w="0" h="345440">
                <a:moveTo>
                  <a:pt x="0" y="0"/>
                </a:moveTo>
                <a:lnTo>
                  <a:pt x="0" y="34518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1256619" y="6928104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 h="0">
                <a:moveTo>
                  <a:pt x="0" y="0"/>
                </a:moveTo>
                <a:lnTo>
                  <a:pt x="27279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1256619" y="6614921"/>
            <a:ext cx="273050" cy="313690"/>
          </a:xfrm>
          <a:custGeom>
            <a:avLst/>
            <a:gdLst/>
            <a:ahLst/>
            <a:cxnLst/>
            <a:rect l="l" t="t" r="r" b="b"/>
            <a:pathLst>
              <a:path w="273050" h="313690">
                <a:moveTo>
                  <a:pt x="272796" y="0"/>
                </a:moveTo>
                <a:lnTo>
                  <a:pt x="0" y="0"/>
                </a:lnTo>
                <a:lnTo>
                  <a:pt x="0" y="31318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1529415" y="6598919"/>
            <a:ext cx="0" cy="345440"/>
          </a:xfrm>
          <a:custGeom>
            <a:avLst/>
            <a:gdLst/>
            <a:ahLst/>
            <a:cxnLst/>
            <a:rect l="l" t="t" r="r" b="b"/>
            <a:pathLst>
              <a:path w="0" h="345440">
                <a:moveTo>
                  <a:pt x="0" y="0"/>
                </a:moveTo>
                <a:lnTo>
                  <a:pt x="0" y="34518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1529415" y="6598919"/>
            <a:ext cx="0" cy="345440"/>
          </a:xfrm>
          <a:custGeom>
            <a:avLst/>
            <a:gdLst/>
            <a:ahLst/>
            <a:cxnLst/>
            <a:rect l="l" t="t" r="r" b="b"/>
            <a:pathLst>
              <a:path w="0" h="345440">
                <a:moveTo>
                  <a:pt x="0" y="0"/>
                </a:moveTo>
                <a:lnTo>
                  <a:pt x="0" y="34518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1545417" y="6614921"/>
            <a:ext cx="273050" cy="313690"/>
          </a:xfrm>
          <a:custGeom>
            <a:avLst/>
            <a:gdLst/>
            <a:ahLst/>
            <a:cxnLst/>
            <a:rect l="l" t="t" r="r" b="b"/>
            <a:pathLst>
              <a:path w="273050" h="313690">
                <a:moveTo>
                  <a:pt x="0" y="313182"/>
                </a:moveTo>
                <a:lnTo>
                  <a:pt x="272796" y="313182"/>
                </a:lnTo>
                <a:lnTo>
                  <a:pt x="272796" y="0"/>
                </a:lnTo>
                <a:lnTo>
                  <a:pt x="0" y="0"/>
                </a:lnTo>
                <a:lnTo>
                  <a:pt x="0" y="31318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2238837" y="6591300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49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9962743" y="7501890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5" h="0">
                <a:moveTo>
                  <a:pt x="0" y="0"/>
                </a:moveTo>
                <a:lnTo>
                  <a:pt x="23393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9962743" y="7484364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5" h="0">
                <a:moveTo>
                  <a:pt x="0" y="0"/>
                </a:moveTo>
                <a:lnTo>
                  <a:pt x="23393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9962743" y="7484364"/>
            <a:ext cx="0" cy="17780"/>
          </a:xfrm>
          <a:custGeom>
            <a:avLst/>
            <a:gdLst/>
            <a:ahLst/>
            <a:cxnLst/>
            <a:rect l="l" t="t" r="r" b="b"/>
            <a:pathLst>
              <a:path w="0" h="17779">
                <a:moveTo>
                  <a:pt x="0" y="17525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0189057" y="6951726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0" y="0"/>
                </a:moveTo>
                <a:lnTo>
                  <a:pt x="0" y="10668"/>
                </a:lnTo>
                <a:lnTo>
                  <a:pt x="7620" y="10668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0189057" y="6951726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0189057" y="6962393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0189057" y="6951726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2222835" y="6962393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2222835" y="6951726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2222835" y="6962393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2222835" y="6951726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2230455" y="6951726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4"/>
                </a:moveTo>
                <a:lnTo>
                  <a:pt x="3428" y="5334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0196677" y="6475476"/>
            <a:ext cx="0" cy="1804670"/>
          </a:xfrm>
          <a:custGeom>
            <a:avLst/>
            <a:gdLst/>
            <a:ahLst/>
            <a:cxnLst/>
            <a:rect l="l" t="t" r="r" b="b"/>
            <a:pathLst>
              <a:path w="0" h="1804670">
                <a:moveTo>
                  <a:pt x="0" y="180441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0196677" y="5983223"/>
            <a:ext cx="0" cy="186055"/>
          </a:xfrm>
          <a:custGeom>
            <a:avLst/>
            <a:gdLst/>
            <a:ahLst/>
            <a:cxnLst/>
            <a:rect l="l" t="t" r="r" b="b"/>
            <a:pathLst>
              <a:path w="0" h="186054">
                <a:moveTo>
                  <a:pt x="0" y="18592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2222835" y="5983223"/>
            <a:ext cx="0" cy="186055"/>
          </a:xfrm>
          <a:custGeom>
            <a:avLst/>
            <a:gdLst/>
            <a:ahLst/>
            <a:cxnLst/>
            <a:rect l="l" t="t" r="r" b="b"/>
            <a:pathLst>
              <a:path w="0" h="186054">
                <a:moveTo>
                  <a:pt x="0" y="18592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2222835" y="6475476"/>
            <a:ext cx="0" cy="1804670"/>
          </a:xfrm>
          <a:custGeom>
            <a:avLst/>
            <a:gdLst/>
            <a:ahLst/>
            <a:cxnLst/>
            <a:rect l="l" t="t" r="r" b="b"/>
            <a:pathLst>
              <a:path w="0" h="1804670">
                <a:moveTo>
                  <a:pt x="0" y="180441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2222835" y="6475476"/>
            <a:ext cx="0" cy="1804670"/>
          </a:xfrm>
          <a:custGeom>
            <a:avLst/>
            <a:gdLst/>
            <a:ahLst/>
            <a:cxnLst/>
            <a:rect l="l" t="t" r="r" b="b"/>
            <a:pathLst>
              <a:path w="0" h="1804670">
                <a:moveTo>
                  <a:pt x="0" y="180441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0196677" y="6475476"/>
            <a:ext cx="0" cy="1804670"/>
          </a:xfrm>
          <a:custGeom>
            <a:avLst/>
            <a:gdLst/>
            <a:ahLst/>
            <a:cxnLst/>
            <a:rect l="l" t="t" r="r" b="b"/>
            <a:pathLst>
              <a:path w="0" h="1804670">
                <a:moveTo>
                  <a:pt x="0" y="180441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0196677" y="5983223"/>
            <a:ext cx="2026285" cy="186055"/>
          </a:xfrm>
          <a:custGeom>
            <a:avLst/>
            <a:gdLst/>
            <a:ahLst/>
            <a:cxnLst/>
            <a:rect l="l" t="t" r="r" b="b"/>
            <a:pathLst>
              <a:path w="2026284" h="186054">
                <a:moveTo>
                  <a:pt x="2026157" y="185927"/>
                </a:moveTo>
                <a:lnTo>
                  <a:pt x="2026157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0196677" y="5983223"/>
            <a:ext cx="0" cy="186055"/>
          </a:xfrm>
          <a:custGeom>
            <a:avLst/>
            <a:gdLst/>
            <a:ahLst/>
            <a:cxnLst/>
            <a:rect l="l" t="t" r="r" b="b"/>
            <a:pathLst>
              <a:path w="0" h="186054">
                <a:moveTo>
                  <a:pt x="0" y="18592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0205059" y="8434578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40" h="0">
                <a:moveTo>
                  <a:pt x="0" y="0"/>
                </a:moveTo>
                <a:lnTo>
                  <a:pt x="200863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0205059" y="8290559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5">
                <a:moveTo>
                  <a:pt x="0" y="14401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2213691" y="8290559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5">
                <a:moveTo>
                  <a:pt x="0" y="14401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0189057" y="8279892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4"/>
                </a:moveTo>
                <a:lnTo>
                  <a:pt x="3428" y="533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0189057" y="8290559"/>
            <a:ext cx="2041525" cy="0"/>
          </a:xfrm>
          <a:custGeom>
            <a:avLst/>
            <a:gdLst/>
            <a:ahLst/>
            <a:cxnLst/>
            <a:rect l="l" t="t" r="r" b="b"/>
            <a:pathLst>
              <a:path w="2041525" h="0">
                <a:moveTo>
                  <a:pt x="0" y="0"/>
                </a:moveTo>
                <a:lnTo>
                  <a:pt x="204139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0189057" y="8279892"/>
            <a:ext cx="2041525" cy="0"/>
          </a:xfrm>
          <a:custGeom>
            <a:avLst/>
            <a:gdLst/>
            <a:ahLst/>
            <a:cxnLst/>
            <a:rect l="l" t="t" r="r" b="b"/>
            <a:pathLst>
              <a:path w="2041525" h="0">
                <a:moveTo>
                  <a:pt x="0" y="0"/>
                </a:moveTo>
                <a:lnTo>
                  <a:pt x="204139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0189057" y="8279892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4"/>
                </a:moveTo>
                <a:lnTo>
                  <a:pt x="3428" y="533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2230455" y="8279892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4"/>
                </a:moveTo>
                <a:lnTo>
                  <a:pt x="3428" y="533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2230455" y="8279892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4"/>
                </a:moveTo>
                <a:lnTo>
                  <a:pt x="3428" y="533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2213691" y="8434578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2213691" y="8326373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2222835" y="832637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10820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9866731" y="8290559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 h="0">
                <a:moveTo>
                  <a:pt x="0" y="0"/>
                </a:moveTo>
                <a:lnTo>
                  <a:pt x="32232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9866731" y="8290559"/>
            <a:ext cx="0" cy="71755"/>
          </a:xfrm>
          <a:custGeom>
            <a:avLst/>
            <a:gdLst/>
            <a:ahLst/>
            <a:cxnLst/>
            <a:rect l="l" t="t" r="r" b="b"/>
            <a:pathLst>
              <a:path w="0" h="71754">
                <a:moveTo>
                  <a:pt x="0" y="7162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9866731" y="8434578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 h="0">
                <a:moveTo>
                  <a:pt x="0" y="0"/>
                </a:moveTo>
                <a:lnTo>
                  <a:pt x="33832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9866731" y="8362188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 h="0">
                <a:moveTo>
                  <a:pt x="0" y="0"/>
                </a:moveTo>
                <a:lnTo>
                  <a:pt x="33832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9866731" y="8362188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7239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623147" y="8434578"/>
            <a:ext cx="4453255" cy="0"/>
          </a:xfrm>
          <a:custGeom>
            <a:avLst/>
            <a:gdLst/>
            <a:ahLst/>
            <a:cxnLst/>
            <a:rect l="l" t="t" r="r" b="b"/>
            <a:pathLst>
              <a:path w="4453255" h="0">
                <a:moveTo>
                  <a:pt x="0" y="0"/>
                </a:moveTo>
                <a:lnTo>
                  <a:pt x="445312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8983573" y="8240268"/>
            <a:ext cx="3732529" cy="0"/>
          </a:xfrm>
          <a:custGeom>
            <a:avLst/>
            <a:gdLst/>
            <a:ahLst/>
            <a:cxnLst/>
            <a:rect l="l" t="t" r="r" b="b"/>
            <a:pathLst>
              <a:path w="3732529" h="0">
                <a:moveTo>
                  <a:pt x="0" y="0"/>
                </a:moveTo>
                <a:lnTo>
                  <a:pt x="3732276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8983573" y="7325868"/>
            <a:ext cx="3732529" cy="0"/>
          </a:xfrm>
          <a:custGeom>
            <a:avLst/>
            <a:gdLst/>
            <a:ahLst/>
            <a:cxnLst/>
            <a:rect l="l" t="t" r="r" b="b"/>
            <a:pathLst>
              <a:path w="3732529" h="0">
                <a:moveTo>
                  <a:pt x="0" y="0"/>
                </a:moveTo>
                <a:lnTo>
                  <a:pt x="3732276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8983573" y="7311390"/>
            <a:ext cx="3732529" cy="0"/>
          </a:xfrm>
          <a:custGeom>
            <a:avLst/>
            <a:gdLst/>
            <a:ahLst/>
            <a:cxnLst/>
            <a:rect l="l" t="t" r="r" b="b"/>
            <a:pathLst>
              <a:path w="3732529" h="0">
                <a:moveTo>
                  <a:pt x="0" y="0"/>
                </a:moveTo>
                <a:lnTo>
                  <a:pt x="3732276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8802979" y="6425946"/>
            <a:ext cx="3912870" cy="0"/>
          </a:xfrm>
          <a:custGeom>
            <a:avLst/>
            <a:gdLst/>
            <a:ahLst/>
            <a:cxnLst/>
            <a:rect l="l" t="t" r="r" b="b"/>
            <a:pathLst>
              <a:path w="3912870" h="0">
                <a:moveTo>
                  <a:pt x="0" y="0"/>
                </a:moveTo>
                <a:lnTo>
                  <a:pt x="3912870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623147" y="5878829"/>
            <a:ext cx="1343025" cy="0"/>
          </a:xfrm>
          <a:custGeom>
            <a:avLst/>
            <a:gdLst/>
            <a:ahLst/>
            <a:cxnLst/>
            <a:rect l="l" t="t" r="r" b="b"/>
            <a:pathLst>
              <a:path w="1343025" h="0">
                <a:moveTo>
                  <a:pt x="0" y="0"/>
                </a:moveTo>
                <a:lnTo>
                  <a:pt x="134264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8983573" y="6425946"/>
            <a:ext cx="0" cy="2009139"/>
          </a:xfrm>
          <a:custGeom>
            <a:avLst/>
            <a:gdLst/>
            <a:ahLst/>
            <a:cxnLst/>
            <a:rect l="l" t="t" r="r" b="b"/>
            <a:pathLst>
              <a:path w="0" h="2009140">
                <a:moveTo>
                  <a:pt x="0" y="0"/>
                </a:moveTo>
                <a:lnTo>
                  <a:pt x="0" y="2008632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802979" y="5878829"/>
            <a:ext cx="0" cy="2555875"/>
          </a:xfrm>
          <a:custGeom>
            <a:avLst/>
            <a:gdLst/>
            <a:ahLst/>
            <a:cxnLst/>
            <a:rect l="l" t="t" r="r" b="b"/>
            <a:pathLst>
              <a:path w="0" h="2555875">
                <a:moveTo>
                  <a:pt x="0" y="0"/>
                </a:moveTo>
                <a:lnTo>
                  <a:pt x="0" y="2555748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623147" y="5878829"/>
            <a:ext cx="0" cy="2555875"/>
          </a:xfrm>
          <a:custGeom>
            <a:avLst/>
            <a:gdLst/>
            <a:ahLst/>
            <a:cxnLst/>
            <a:rect l="l" t="t" r="r" b="b"/>
            <a:pathLst>
              <a:path w="0" h="2555875">
                <a:moveTo>
                  <a:pt x="0" y="255574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0227157" y="8830818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10744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0227157" y="8938259"/>
            <a:ext cx="1965325" cy="0"/>
          </a:xfrm>
          <a:custGeom>
            <a:avLst/>
            <a:gdLst/>
            <a:ahLst/>
            <a:cxnLst/>
            <a:rect l="l" t="t" r="r" b="b"/>
            <a:pathLst>
              <a:path w="1965325" h="0">
                <a:moveTo>
                  <a:pt x="0" y="0"/>
                </a:moveTo>
                <a:lnTo>
                  <a:pt x="196519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2192355" y="8830818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442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0227157" y="5698997"/>
            <a:ext cx="0" cy="2735580"/>
          </a:xfrm>
          <a:custGeom>
            <a:avLst/>
            <a:gdLst/>
            <a:ahLst/>
            <a:cxnLst/>
            <a:rect l="l" t="t" r="r" b="b"/>
            <a:pathLst>
              <a:path w="0" h="2735579">
                <a:moveTo>
                  <a:pt x="0" y="273558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2192355" y="5698997"/>
            <a:ext cx="0" cy="2735580"/>
          </a:xfrm>
          <a:custGeom>
            <a:avLst/>
            <a:gdLst/>
            <a:ahLst/>
            <a:cxnLst/>
            <a:rect l="l" t="t" r="r" b="b"/>
            <a:pathLst>
              <a:path w="0" h="2735579">
                <a:moveTo>
                  <a:pt x="0" y="2735579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0610443" y="7527035"/>
            <a:ext cx="215900" cy="310515"/>
          </a:xfrm>
          <a:custGeom>
            <a:avLst/>
            <a:gdLst/>
            <a:ahLst/>
            <a:cxnLst/>
            <a:rect l="l" t="t" r="r" b="b"/>
            <a:pathLst>
              <a:path w="215900" h="310515">
                <a:moveTo>
                  <a:pt x="215646" y="0"/>
                </a:moveTo>
                <a:lnTo>
                  <a:pt x="0" y="310134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0063327" y="5609082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0063327" y="5609082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 h="0">
                <a:moveTo>
                  <a:pt x="0" y="0"/>
                </a:moveTo>
                <a:lnTo>
                  <a:pt x="16383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0227157" y="5609082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2156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2192355" y="5609082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2192355" y="5609082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 h="0">
                <a:moveTo>
                  <a:pt x="0" y="0"/>
                </a:moveTo>
                <a:lnTo>
                  <a:pt x="16383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2356185" y="5609082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2156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 txBox="1"/>
          <p:nvPr/>
        </p:nvSpPr>
        <p:spPr>
          <a:xfrm>
            <a:off x="8883157" y="8258943"/>
            <a:ext cx="111760" cy="15557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540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8883157" y="7687284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2,540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883157" y="7262135"/>
            <a:ext cx="111760" cy="11239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40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883157" y="6772767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2,460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8702567" y="7334508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5,580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8702567" y="6056572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1,518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8522735" y="7060949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7,098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8987002" y="8319007"/>
            <a:ext cx="876300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▼GL±0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9006686" y="8124699"/>
            <a:ext cx="59372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▽</a:t>
            </a:r>
            <a:r>
              <a:rPr dirty="0" sz="700" spc="-30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1</a:t>
            </a:r>
            <a:r>
              <a:rPr dirty="0" sz="700" spc="5">
                <a:latin typeface="ＭＳ Ｐゴシック"/>
                <a:cs typeface="ＭＳ Ｐゴシック"/>
              </a:rPr>
              <a:t>階</a:t>
            </a:r>
            <a:r>
              <a:rPr dirty="0" sz="700">
                <a:latin typeface="ＭＳ Ｐゴシック"/>
                <a:cs typeface="ＭＳ Ｐゴシック"/>
              </a:rPr>
              <a:t>FL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(540)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9006686" y="7195822"/>
            <a:ext cx="738505" cy="238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83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▽</a:t>
            </a:r>
            <a:r>
              <a:rPr dirty="0" sz="700" spc="-1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2</a:t>
            </a:r>
            <a:r>
              <a:rPr dirty="0" sz="700" spc="5">
                <a:latin typeface="ＭＳ Ｐゴシック"/>
                <a:cs typeface="ＭＳ Ｐゴシック"/>
              </a:rPr>
              <a:t>階</a:t>
            </a:r>
            <a:r>
              <a:rPr dirty="0" sz="700">
                <a:latin typeface="ＭＳ Ｐゴシック"/>
                <a:cs typeface="ＭＳ Ｐゴシック"/>
              </a:rPr>
              <a:t>FL</a:t>
            </a:r>
            <a:r>
              <a:rPr dirty="0" sz="700" spc="-10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(3,120)</a:t>
            </a:r>
            <a:endParaRPr sz="700">
              <a:latin typeface="ＭＳ Ｐゴシック"/>
              <a:cs typeface="ＭＳ Ｐゴシック"/>
            </a:endParaRPr>
          </a:p>
          <a:p>
            <a:pPr marL="12700">
              <a:lnSpc>
                <a:spcPts val="830"/>
              </a:lnSpc>
            </a:pPr>
            <a:r>
              <a:rPr dirty="0" sz="700" spc="5">
                <a:latin typeface="ＭＳ Ｐゴシック"/>
                <a:cs typeface="ＭＳ Ｐゴシック"/>
              </a:rPr>
              <a:t>△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1</a:t>
            </a:r>
            <a:r>
              <a:rPr dirty="0" sz="700" spc="5">
                <a:latin typeface="ＭＳ Ｐゴシック"/>
                <a:cs typeface="ＭＳ Ｐゴシック"/>
              </a:rPr>
              <a:t>階軒高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(3,080)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9006686" y="6310374"/>
            <a:ext cx="783590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▽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 spc="5">
                <a:latin typeface="ＭＳ Ｐゴシック"/>
                <a:cs typeface="ＭＳ Ｐゴシック"/>
              </a:rPr>
              <a:t>最高軒高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(5,580)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9006686" y="5763262"/>
            <a:ext cx="693420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▽</a:t>
            </a:r>
            <a:r>
              <a:rPr dirty="0" sz="700" spc="-30">
                <a:latin typeface="ＭＳ Ｐゴシック"/>
                <a:cs typeface="ＭＳ Ｐゴシック"/>
              </a:rPr>
              <a:t> </a:t>
            </a:r>
            <a:r>
              <a:rPr dirty="0" sz="700" spc="5">
                <a:latin typeface="ＭＳ Ｐゴシック"/>
                <a:cs typeface="ＭＳ Ｐゴシック"/>
              </a:rPr>
              <a:t>最高高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(7,098)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1089230" y="8827261"/>
            <a:ext cx="215265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5,460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0042244" y="5385308"/>
            <a:ext cx="205740" cy="2419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軒出</a:t>
            </a:r>
            <a:endParaRPr sz="700">
              <a:latin typeface="ＭＳ Ｐゴシック"/>
              <a:cs typeface="ＭＳ Ｐゴシック"/>
            </a:endParaRPr>
          </a:p>
          <a:p>
            <a:pPr marL="37465">
              <a:lnSpc>
                <a:spcPct val="100000"/>
              </a:lnSpc>
              <a:spcBef>
                <a:spcPts val="70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455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2171272" y="5385308"/>
            <a:ext cx="205740" cy="2419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軒出</a:t>
            </a:r>
            <a:endParaRPr sz="700">
              <a:latin typeface="ＭＳ Ｐゴシック"/>
              <a:cs typeface="ＭＳ Ｐゴシック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455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8976715" y="842771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8976715" y="842771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976715" y="823340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8976715" y="823340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8976715" y="823340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8976715" y="823340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8976715" y="731900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8976715" y="731900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8976715" y="731900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8976715" y="731900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8976715" y="73045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8976715" y="73045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8976715" y="73045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8976715" y="73045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8976715" y="64190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8976715" y="64190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8796121" y="842771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8796121" y="842771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8796121" y="64190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8796121" y="64190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8796121" y="64190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8796121" y="64190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8796121" y="587197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8796121" y="587197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8616289" y="842771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8616289" y="842771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8616289" y="587197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8616289" y="587197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0220299" y="893140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10220299" y="893140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2185497" y="893140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2185497" y="893140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0056469" y="56022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0056469" y="56022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0220299" y="56022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0220299" y="56022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2185497" y="56022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2185497" y="56022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2349327" y="56022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2349327" y="56022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 txBox="1"/>
          <p:nvPr/>
        </p:nvSpPr>
        <p:spPr>
          <a:xfrm>
            <a:off x="9875875" y="9010650"/>
            <a:ext cx="1861820" cy="288290"/>
          </a:xfrm>
          <a:prstGeom prst="rect">
            <a:avLst/>
          </a:prstGeom>
          <a:ln w="8382">
            <a:solidFill>
              <a:srgbClr val="000000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marL="287020">
              <a:lnSpc>
                <a:spcPct val="100000"/>
              </a:lnSpc>
              <a:spcBef>
                <a:spcPts val="434"/>
              </a:spcBef>
            </a:pPr>
            <a:r>
              <a:rPr dirty="0" sz="1100" spc="30">
                <a:latin typeface="ＭＳ Ｐゴシック"/>
                <a:cs typeface="ＭＳ Ｐゴシック"/>
              </a:rPr>
              <a:t>北側立面図</a:t>
            </a:r>
            <a:r>
              <a:rPr dirty="0" sz="1100">
                <a:latin typeface="ＭＳ Ｐゴシック"/>
                <a:cs typeface="ＭＳ Ｐゴシック"/>
              </a:rPr>
              <a:t> </a:t>
            </a:r>
            <a:r>
              <a:rPr dirty="0" sz="1100" spc="15">
                <a:latin typeface="ＭＳ Ｐゴシック"/>
                <a:cs typeface="ＭＳ Ｐゴシック"/>
              </a:rPr>
              <a:t>S=1/100</a:t>
            </a:r>
            <a:endParaRPr sz="1100">
              <a:latin typeface="ＭＳ Ｐゴシック"/>
              <a:cs typeface="ＭＳ Ｐゴシック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3152749" y="6403085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3152749" y="6207252"/>
            <a:ext cx="1116330" cy="223520"/>
          </a:xfrm>
          <a:custGeom>
            <a:avLst/>
            <a:gdLst/>
            <a:ahLst/>
            <a:cxnLst/>
            <a:rect l="l" t="t" r="r" b="b"/>
            <a:pathLst>
              <a:path w="1116329" h="223520">
                <a:moveTo>
                  <a:pt x="0" y="223265"/>
                </a:moveTo>
                <a:lnTo>
                  <a:pt x="1116330" y="0"/>
                </a:lnTo>
                <a:lnTo>
                  <a:pt x="0" y="223265"/>
                </a:lnTo>
                <a:lnTo>
                  <a:pt x="111633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3152749" y="6179820"/>
            <a:ext cx="1116330" cy="223520"/>
          </a:xfrm>
          <a:custGeom>
            <a:avLst/>
            <a:gdLst/>
            <a:ahLst/>
            <a:cxnLst/>
            <a:rect l="l" t="t" r="r" b="b"/>
            <a:pathLst>
              <a:path w="1116329" h="223520">
                <a:moveTo>
                  <a:pt x="1116330" y="0"/>
                </a:moveTo>
                <a:lnTo>
                  <a:pt x="0" y="223266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3152749" y="6403085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4135729" y="5906261"/>
            <a:ext cx="3112135" cy="622935"/>
          </a:xfrm>
          <a:custGeom>
            <a:avLst/>
            <a:gdLst/>
            <a:ahLst/>
            <a:cxnLst/>
            <a:rect l="l" t="t" r="r" b="b"/>
            <a:pathLst>
              <a:path w="3112134" h="622934">
                <a:moveTo>
                  <a:pt x="0" y="0"/>
                </a:moveTo>
                <a:lnTo>
                  <a:pt x="3112008" y="622553"/>
                </a:lnTo>
                <a:lnTo>
                  <a:pt x="0" y="0"/>
                </a:lnTo>
                <a:lnTo>
                  <a:pt x="3112008" y="622553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4135729" y="5878829"/>
            <a:ext cx="3112135" cy="622935"/>
          </a:xfrm>
          <a:custGeom>
            <a:avLst/>
            <a:gdLst/>
            <a:ahLst/>
            <a:cxnLst/>
            <a:rect l="l" t="t" r="r" b="b"/>
            <a:pathLst>
              <a:path w="3112134" h="622935">
                <a:moveTo>
                  <a:pt x="3112007" y="62255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4135729" y="5878829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7247737" y="6501384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40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7247737" y="6501384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40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4135729" y="5878829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3180181" y="6425184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29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3180181" y="6208014"/>
            <a:ext cx="1089025" cy="218440"/>
          </a:xfrm>
          <a:custGeom>
            <a:avLst/>
            <a:gdLst/>
            <a:ahLst/>
            <a:cxnLst/>
            <a:rect l="l" t="t" r="r" b="b"/>
            <a:pathLst>
              <a:path w="1089025" h="218439">
                <a:moveTo>
                  <a:pt x="0" y="217932"/>
                </a:moveTo>
                <a:lnTo>
                  <a:pt x="1088898" y="0"/>
                </a:lnTo>
                <a:lnTo>
                  <a:pt x="0" y="217932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3180181" y="6257544"/>
            <a:ext cx="1089025" cy="218440"/>
          </a:xfrm>
          <a:custGeom>
            <a:avLst/>
            <a:gdLst/>
            <a:ahLst/>
            <a:cxnLst/>
            <a:rect l="l" t="t" r="r" b="b"/>
            <a:pathLst>
              <a:path w="1089025" h="218439">
                <a:moveTo>
                  <a:pt x="0" y="217932"/>
                </a:moveTo>
                <a:lnTo>
                  <a:pt x="108889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3180181" y="6425184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29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4269079" y="5983223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4163161" y="5912358"/>
            <a:ext cx="3058160" cy="612140"/>
          </a:xfrm>
          <a:custGeom>
            <a:avLst/>
            <a:gdLst/>
            <a:ahLst/>
            <a:cxnLst/>
            <a:rect l="l" t="t" r="r" b="b"/>
            <a:pathLst>
              <a:path w="3058159" h="612140">
                <a:moveTo>
                  <a:pt x="0" y="0"/>
                </a:moveTo>
                <a:lnTo>
                  <a:pt x="3057906" y="611885"/>
                </a:ln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4163161" y="5961888"/>
            <a:ext cx="3058160" cy="612140"/>
          </a:xfrm>
          <a:custGeom>
            <a:avLst/>
            <a:gdLst/>
            <a:ahLst/>
            <a:cxnLst/>
            <a:rect l="l" t="t" r="r" b="b"/>
            <a:pathLst>
              <a:path w="3058159" h="612140">
                <a:moveTo>
                  <a:pt x="0" y="0"/>
                </a:moveTo>
                <a:lnTo>
                  <a:pt x="3057906" y="611885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4163161" y="5912358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29">
                <a:moveTo>
                  <a:pt x="0" y="49529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7221067" y="6523481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29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7221067" y="6523481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29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4163161" y="5912358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29">
                <a:moveTo>
                  <a:pt x="0" y="49529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4234027" y="6169152"/>
            <a:ext cx="35560" cy="6985"/>
          </a:xfrm>
          <a:custGeom>
            <a:avLst/>
            <a:gdLst/>
            <a:ahLst/>
            <a:cxnLst/>
            <a:rect l="l" t="t" r="r" b="b"/>
            <a:pathLst>
              <a:path w="35560" h="6985">
                <a:moveTo>
                  <a:pt x="0" y="6858"/>
                </a:moveTo>
                <a:lnTo>
                  <a:pt x="3505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4234027" y="6176009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4234027" y="6179820"/>
            <a:ext cx="35560" cy="6985"/>
          </a:xfrm>
          <a:custGeom>
            <a:avLst/>
            <a:gdLst/>
            <a:ahLst/>
            <a:cxnLst/>
            <a:rect l="l" t="t" r="r" b="b"/>
            <a:pathLst>
              <a:path w="35560" h="6985">
                <a:moveTo>
                  <a:pt x="0" y="6858"/>
                </a:moveTo>
                <a:lnTo>
                  <a:pt x="3505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3270097" y="7520178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3693007" y="7716011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3700627" y="7709154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3923131" y="7500366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21564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3916273" y="7507223"/>
            <a:ext cx="0" cy="201930"/>
          </a:xfrm>
          <a:custGeom>
            <a:avLst/>
            <a:gdLst/>
            <a:ahLst/>
            <a:cxnLst/>
            <a:rect l="l" t="t" r="r" b="b"/>
            <a:pathLst>
              <a:path w="0" h="201929">
                <a:moveTo>
                  <a:pt x="0" y="20192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3693007" y="7500366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23012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3700627" y="7507223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21564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3693007" y="7500366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645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3700627" y="7507223"/>
            <a:ext cx="0" cy="201930"/>
          </a:xfrm>
          <a:custGeom>
            <a:avLst/>
            <a:gdLst/>
            <a:ahLst/>
            <a:cxnLst/>
            <a:rect l="l" t="t" r="r" b="b"/>
            <a:pathLst>
              <a:path w="0" h="201929">
                <a:moveTo>
                  <a:pt x="0" y="0"/>
                </a:moveTo>
                <a:lnTo>
                  <a:pt x="0" y="201929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3716629" y="7523988"/>
            <a:ext cx="184150" cy="169545"/>
          </a:xfrm>
          <a:custGeom>
            <a:avLst/>
            <a:gdLst/>
            <a:ahLst/>
            <a:cxnLst/>
            <a:rect l="l" t="t" r="r" b="b"/>
            <a:pathLst>
              <a:path w="184150" h="169545">
                <a:moveTo>
                  <a:pt x="0" y="169164"/>
                </a:moveTo>
                <a:lnTo>
                  <a:pt x="183642" y="169164"/>
                </a:lnTo>
                <a:lnTo>
                  <a:pt x="183642" y="0"/>
                </a:lnTo>
                <a:lnTo>
                  <a:pt x="0" y="0"/>
                </a:lnTo>
                <a:lnTo>
                  <a:pt x="0" y="16916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4020667" y="7716011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4027525" y="7709154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 h="0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4250791" y="7500366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21564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4243933" y="7507223"/>
            <a:ext cx="0" cy="201930"/>
          </a:xfrm>
          <a:custGeom>
            <a:avLst/>
            <a:gdLst/>
            <a:ahLst/>
            <a:cxnLst/>
            <a:rect l="l" t="t" r="r" b="b"/>
            <a:pathLst>
              <a:path w="0" h="201929">
                <a:moveTo>
                  <a:pt x="0" y="20193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4020667" y="7500366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23012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4027525" y="7507223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 h="0">
                <a:moveTo>
                  <a:pt x="21640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4020667" y="7500366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645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4027525" y="7507223"/>
            <a:ext cx="0" cy="201930"/>
          </a:xfrm>
          <a:custGeom>
            <a:avLst/>
            <a:gdLst/>
            <a:ahLst/>
            <a:cxnLst/>
            <a:rect l="l" t="t" r="r" b="b"/>
            <a:pathLst>
              <a:path w="0" h="201929">
                <a:moveTo>
                  <a:pt x="0" y="0"/>
                </a:moveTo>
                <a:lnTo>
                  <a:pt x="0" y="20193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4044289" y="7523988"/>
            <a:ext cx="184150" cy="169545"/>
          </a:xfrm>
          <a:custGeom>
            <a:avLst/>
            <a:gdLst/>
            <a:ahLst/>
            <a:cxnLst/>
            <a:rect l="l" t="t" r="r" b="b"/>
            <a:pathLst>
              <a:path w="184150" h="169545">
                <a:moveTo>
                  <a:pt x="0" y="169164"/>
                </a:moveTo>
                <a:lnTo>
                  <a:pt x="183642" y="169164"/>
                </a:lnTo>
                <a:lnTo>
                  <a:pt x="183642" y="0"/>
                </a:lnTo>
                <a:lnTo>
                  <a:pt x="0" y="0"/>
                </a:lnTo>
                <a:lnTo>
                  <a:pt x="0" y="16916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5985865" y="7844028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 h="0">
                <a:moveTo>
                  <a:pt x="23088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5993485" y="7837169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21564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5985865" y="7520178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5993485" y="7527035"/>
            <a:ext cx="0" cy="310515"/>
          </a:xfrm>
          <a:custGeom>
            <a:avLst/>
            <a:gdLst/>
            <a:ahLst/>
            <a:cxnLst/>
            <a:rect l="l" t="t" r="r" b="b"/>
            <a:pathLst>
              <a:path w="0" h="310515">
                <a:moveTo>
                  <a:pt x="0" y="3101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5985865" y="7520178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 h="0">
                <a:moveTo>
                  <a:pt x="0" y="0"/>
                </a:moveTo>
                <a:lnTo>
                  <a:pt x="23088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5993485" y="7527035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6216751" y="7520178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6209131" y="7527035"/>
            <a:ext cx="0" cy="310515"/>
          </a:xfrm>
          <a:custGeom>
            <a:avLst/>
            <a:gdLst/>
            <a:ahLst/>
            <a:cxnLst/>
            <a:rect l="l" t="t" r="r" b="b"/>
            <a:pathLst>
              <a:path w="0" h="310515">
                <a:moveTo>
                  <a:pt x="0" y="0"/>
                </a:moveTo>
                <a:lnTo>
                  <a:pt x="0" y="31013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6009487" y="7543800"/>
            <a:ext cx="184150" cy="276860"/>
          </a:xfrm>
          <a:custGeom>
            <a:avLst/>
            <a:gdLst/>
            <a:ahLst/>
            <a:cxnLst/>
            <a:rect l="l" t="t" r="r" b="b"/>
            <a:pathLst>
              <a:path w="184150" h="276859">
                <a:moveTo>
                  <a:pt x="183641" y="276605"/>
                </a:moveTo>
                <a:lnTo>
                  <a:pt x="0" y="276605"/>
                </a:lnTo>
                <a:lnTo>
                  <a:pt x="0" y="0"/>
                </a:lnTo>
                <a:lnTo>
                  <a:pt x="183641" y="0"/>
                </a:lnTo>
                <a:lnTo>
                  <a:pt x="183641" y="276605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5658205" y="7716011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 h="0">
                <a:moveTo>
                  <a:pt x="0" y="0"/>
                </a:moveTo>
                <a:lnTo>
                  <a:pt x="23088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5665825" y="7709154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5889091" y="7500366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21564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5881471" y="7507223"/>
            <a:ext cx="0" cy="201930"/>
          </a:xfrm>
          <a:custGeom>
            <a:avLst/>
            <a:gdLst/>
            <a:ahLst/>
            <a:cxnLst/>
            <a:rect l="l" t="t" r="r" b="b"/>
            <a:pathLst>
              <a:path w="0" h="201929">
                <a:moveTo>
                  <a:pt x="0" y="20192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5658205" y="7500366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 h="0">
                <a:moveTo>
                  <a:pt x="23088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5665825" y="7507223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21564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5658205" y="7500366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645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5665825" y="7507223"/>
            <a:ext cx="0" cy="201930"/>
          </a:xfrm>
          <a:custGeom>
            <a:avLst/>
            <a:gdLst/>
            <a:ahLst/>
            <a:cxnLst/>
            <a:rect l="l" t="t" r="r" b="b"/>
            <a:pathLst>
              <a:path w="0" h="201929">
                <a:moveTo>
                  <a:pt x="0" y="0"/>
                </a:moveTo>
                <a:lnTo>
                  <a:pt x="0" y="201929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5681827" y="7523988"/>
            <a:ext cx="184150" cy="169545"/>
          </a:xfrm>
          <a:custGeom>
            <a:avLst/>
            <a:gdLst/>
            <a:ahLst/>
            <a:cxnLst/>
            <a:rect l="l" t="t" r="r" b="b"/>
            <a:pathLst>
              <a:path w="184150" h="169545">
                <a:moveTo>
                  <a:pt x="0" y="169164"/>
                </a:moveTo>
                <a:lnTo>
                  <a:pt x="183642" y="169164"/>
                </a:lnTo>
                <a:lnTo>
                  <a:pt x="183642" y="0"/>
                </a:lnTo>
                <a:lnTo>
                  <a:pt x="0" y="0"/>
                </a:lnTo>
                <a:lnTo>
                  <a:pt x="0" y="16916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6639661" y="6591300"/>
            <a:ext cx="0" cy="360680"/>
          </a:xfrm>
          <a:custGeom>
            <a:avLst/>
            <a:gdLst/>
            <a:ahLst/>
            <a:cxnLst/>
            <a:rect l="l" t="t" r="r" b="b"/>
            <a:pathLst>
              <a:path w="0" h="360679">
                <a:moveTo>
                  <a:pt x="0" y="0"/>
                </a:moveTo>
                <a:lnTo>
                  <a:pt x="0" y="36042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3270097" y="6591300"/>
            <a:ext cx="0" cy="360680"/>
          </a:xfrm>
          <a:custGeom>
            <a:avLst/>
            <a:gdLst/>
            <a:ahLst/>
            <a:cxnLst/>
            <a:rect l="l" t="t" r="r" b="b"/>
            <a:pathLst>
              <a:path w="0" h="360679">
                <a:moveTo>
                  <a:pt x="0" y="36042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3693007" y="6915150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3700627" y="6908292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3923131" y="6591300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3916273" y="6598919"/>
            <a:ext cx="0" cy="309880"/>
          </a:xfrm>
          <a:custGeom>
            <a:avLst/>
            <a:gdLst/>
            <a:ahLst/>
            <a:cxnLst/>
            <a:rect l="l" t="t" r="r" b="b"/>
            <a:pathLst>
              <a:path w="0" h="309879">
                <a:moveTo>
                  <a:pt x="0" y="30937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3693007" y="6591300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23012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3700627" y="6598919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21564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3693007" y="6591300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3700627" y="6598919"/>
            <a:ext cx="0" cy="309880"/>
          </a:xfrm>
          <a:custGeom>
            <a:avLst/>
            <a:gdLst/>
            <a:ahLst/>
            <a:cxnLst/>
            <a:rect l="l" t="t" r="r" b="b"/>
            <a:pathLst>
              <a:path w="0" h="309879">
                <a:moveTo>
                  <a:pt x="0" y="0"/>
                </a:moveTo>
                <a:lnTo>
                  <a:pt x="0" y="30937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3716629" y="6614921"/>
            <a:ext cx="184150" cy="277495"/>
          </a:xfrm>
          <a:custGeom>
            <a:avLst/>
            <a:gdLst/>
            <a:ahLst/>
            <a:cxnLst/>
            <a:rect l="l" t="t" r="r" b="b"/>
            <a:pathLst>
              <a:path w="184150" h="277495">
                <a:moveTo>
                  <a:pt x="0" y="277368"/>
                </a:moveTo>
                <a:lnTo>
                  <a:pt x="183642" y="277368"/>
                </a:lnTo>
                <a:lnTo>
                  <a:pt x="183642" y="0"/>
                </a:lnTo>
                <a:lnTo>
                  <a:pt x="0" y="0"/>
                </a:lnTo>
                <a:lnTo>
                  <a:pt x="0" y="27736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5985865" y="6915150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 h="0">
                <a:moveTo>
                  <a:pt x="0" y="0"/>
                </a:moveTo>
                <a:lnTo>
                  <a:pt x="23088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5993485" y="6908292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6216751" y="6591300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32384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6209131" y="6598919"/>
            <a:ext cx="0" cy="309880"/>
          </a:xfrm>
          <a:custGeom>
            <a:avLst/>
            <a:gdLst/>
            <a:ahLst/>
            <a:cxnLst/>
            <a:rect l="l" t="t" r="r" b="b"/>
            <a:pathLst>
              <a:path w="0" h="309879">
                <a:moveTo>
                  <a:pt x="0" y="30937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5985865" y="6591300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 h="0">
                <a:moveTo>
                  <a:pt x="23088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5993485" y="6598919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21564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5985865" y="6591300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49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5993485" y="6598919"/>
            <a:ext cx="0" cy="309880"/>
          </a:xfrm>
          <a:custGeom>
            <a:avLst/>
            <a:gdLst/>
            <a:ahLst/>
            <a:cxnLst/>
            <a:rect l="l" t="t" r="r" b="b"/>
            <a:pathLst>
              <a:path w="0" h="309879">
                <a:moveTo>
                  <a:pt x="0" y="0"/>
                </a:moveTo>
                <a:lnTo>
                  <a:pt x="0" y="30937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6009487" y="6614921"/>
            <a:ext cx="184150" cy="277495"/>
          </a:xfrm>
          <a:custGeom>
            <a:avLst/>
            <a:gdLst/>
            <a:ahLst/>
            <a:cxnLst/>
            <a:rect l="l" t="t" r="r" b="b"/>
            <a:pathLst>
              <a:path w="184150" h="277495">
                <a:moveTo>
                  <a:pt x="0" y="277367"/>
                </a:moveTo>
                <a:lnTo>
                  <a:pt x="183642" y="277367"/>
                </a:lnTo>
                <a:lnTo>
                  <a:pt x="183642" y="0"/>
                </a:lnTo>
                <a:lnTo>
                  <a:pt x="0" y="0"/>
                </a:lnTo>
                <a:lnTo>
                  <a:pt x="0" y="277367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5658205" y="6807707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 h="0">
                <a:moveTo>
                  <a:pt x="0" y="0"/>
                </a:moveTo>
                <a:lnTo>
                  <a:pt x="23088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5665825" y="680008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5889091" y="6591300"/>
            <a:ext cx="0" cy="216535"/>
          </a:xfrm>
          <a:custGeom>
            <a:avLst/>
            <a:gdLst/>
            <a:ahLst/>
            <a:cxnLst/>
            <a:rect l="l" t="t" r="r" b="b"/>
            <a:pathLst>
              <a:path w="0" h="216534">
                <a:moveTo>
                  <a:pt x="0" y="21640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5881471" y="6598919"/>
            <a:ext cx="0" cy="201295"/>
          </a:xfrm>
          <a:custGeom>
            <a:avLst/>
            <a:gdLst/>
            <a:ahLst/>
            <a:cxnLst/>
            <a:rect l="l" t="t" r="r" b="b"/>
            <a:pathLst>
              <a:path w="0" h="201295">
                <a:moveTo>
                  <a:pt x="0" y="20116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5658205" y="6591300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 h="0">
                <a:moveTo>
                  <a:pt x="23088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5665825" y="6598919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21564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5658205" y="6591300"/>
            <a:ext cx="0" cy="216535"/>
          </a:xfrm>
          <a:custGeom>
            <a:avLst/>
            <a:gdLst/>
            <a:ahLst/>
            <a:cxnLst/>
            <a:rect l="l" t="t" r="r" b="b"/>
            <a:pathLst>
              <a:path w="0" h="216534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5665825" y="6598919"/>
            <a:ext cx="0" cy="201295"/>
          </a:xfrm>
          <a:custGeom>
            <a:avLst/>
            <a:gdLst/>
            <a:ahLst/>
            <a:cxnLst/>
            <a:rect l="l" t="t" r="r" b="b"/>
            <a:pathLst>
              <a:path w="0" h="201295">
                <a:moveTo>
                  <a:pt x="0" y="0"/>
                </a:moveTo>
                <a:lnTo>
                  <a:pt x="0" y="20116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5681827" y="6614921"/>
            <a:ext cx="184150" cy="169545"/>
          </a:xfrm>
          <a:custGeom>
            <a:avLst/>
            <a:gdLst/>
            <a:ahLst/>
            <a:cxnLst/>
            <a:rect l="l" t="t" r="r" b="b"/>
            <a:pathLst>
              <a:path w="184150" h="169545">
                <a:moveTo>
                  <a:pt x="0" y="169164"/>
                </a:moveTo>
                <a:lnTo>
                  <a:pt x="183642" y="169164"/>
                </a:lnTo>
                <a:lnTo>
                  <a:pt x="183642" y="0"/>
                </a:lnTo>
                <a:lnTo>
                  <a:pt x="0" y="0"/>
                </a:lnTo>
                <a:lnTo>
                  <a:pt x="0" y="16916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7109053" y="8290559"/>
            <a:ext cx="0" cy="36195"/>
          </a:xfrm>
          <a:custGeom>
            <a:avLst/>
            <a:gdLst/>
            <a:ahLst/>
            <a:cxnLst/>
            <a:rect l="l" t="t" r="r" b="b"/>
            <a:pathLst>
              <a:path w="0" h="36195">
                <a:moveTo>
                  <a:pt x="0" y="3581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6950557" y="8290559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 h="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6950557" y="8279892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 h="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7122007" y="8279892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7122007" y="8279892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7122007" y="6951726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7114387" y="6962393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7114387" y="6951726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6622897" y="6951726"/>
            <a:ext cx="266700" cy="10795"/>
          </a:xfrm>
          <a:custGeom>
            <a:avLst/>
            <a:gdLst/>
            <a:ahLst/>
            <a:cxnLst/>
            <a:rect l="l" t="t" r="r" b="b"/>
            <a:pathLst>
              <a:path w="266700" h="10795">
                <a:moveTo>
                  <a:pt x="0" y="0"/>
                </a:moveTo>
                <a:lnTo>
                  <a:pt x="0" y="10668"/>
                </a:lnTo>
                <a:lnTo>
                  <a:pt x="266700" y="10667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6622897" y="6951726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 h="0">
                <a:moveTo>
                  <a:pt x="266700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7114387" y="6552438"/>
            <a:ext cx="0" cy="1727835"/>
          </a:xfrm>
          <a:custGeom>
            <a:avLst/>
            <a:gdLst/>
            <a:ahLst/>
            <a:cxnLst/>
            <a:rect l="l" t="t" r="r" b="b"/>
            <a:pathLst>
              <a:path w="0" h="1727834">
                <a:moveTo>
                  <a:pt x="0" y="172745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7114387" y="6552438"/>
            <a:ext cx="0" cy="1727835"/>
          </a:xfrm>
          <a:custGeom>
            <a:avLst/>
            <a:gdLst/>
            <a:ahLst/>
            <a:cxnLst/>
            <a:rect l="l" t="t" r="r" b="b"/>
            <a:pathLst>
              <a:path w="0" h="1727834">
                <a:moveTo>
                  <a:pt x="0" y="172745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6889598" y="6507479"/>
            <a:ext cx="0" cy="455295"/>
          </a:xfrm>
          <a:custGeom>
            <a:avLst/>
            <a:gdLst/>
            <a:ahLst/>
            <a:cxnLst/>
            <a:rect l="l" t="t" r="r" b="b"/>
            <a:pathLst>
              <a:path w="0" h="455295">
                <a:moveTo>
                  <a:pt x="0" y="0"/>
                </a:moveTo>
                <a:lnTo>
                  <a:pt x="0" y="45491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6622897" y="6454140"/>
            <a:ext cx="0" cy="497840"/>
          </a:xfrm>
          <a:custGeom>
            <a:avLst/>
            <a:gdLst/>
            <a:ahLst/>
            <a:cxnLst/>
            <a:rect l="l" t="t" r="r" b="b"/>
            <a:pathLst>
              <a:path w="0" h="497840">
                <a:moveTo>
                  <a:pt x="0" y="4975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3286099" y="6454140"/>
            <a:ext cx="0" cy="1826260"/>
          </a:xfrm>
          <a:custGeom>
            <a:avLst/>
            <a:gdLst/>
            <a:ahLst/>
            <a:cxnLst/>
            <a:rect l="l" t="t" r="r" b="b"/>
            <a:pathLst>
              <a:path w="0" h="1826259">
                <a:moveTo>
                  <a:pt x="0" y="182575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3286099" y="6454140"/>
            <a:ext cx="0" cy="1826260"/>
          </a:xfrm>
          <a:custGeom>
            <a:avLst/>
            <a:gdLst/>
            <a:ahLst/>
            <a:cxnLst/>
            <a:rect l="l" t="t" r="r" b="b"/>
            <a:pathLst>
              <a:path w="0" h="1826259">
                <a:moveTo>
                  <a:pt x="0" y="182575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6622897" y="6454140"/>
            <a:ext cx="0" cy="497840"/>
          </a:xfrm>
          <a:custGeom>
            <a:avLst/>
            <a:gdLst/>
            <a:ahLst/>
            <a:cxnLst/>
            <a:rect l="l" t="t" r="r" b="b"/>
            <a:pathLst>
              <a:path w="0" h="497840">
                <a:moveTo>
                  <a:pt x="0" y="49758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6950557" y="7437119"/>
            <a:ext cx="0" cy="853440"/>
          </a:xfrm>
          <a:custGeom>
            <a:avLst/>
            <a:gdLst/>
            <a:ahLst/>
            <a:cxnLst/>
            <a:rect l="l" t="t" r="r" b="b"/>
            <a:pathLst>
              <a:path w="0" h="853440">
                <a:moveTo>
                  <a:pt x="0" y="0"/>
                </a:moveTo>
                <a:lnTo>
                  <a:pt x="0" y="853439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6622897" y="6454140"/>
            <a:ext cx="0" cy="497840"/>
          </a:xfrm>
          <a:custGeom>
            <a:avLst/>
            <a:gdLst/>
            <a:ahLst/>
            <a:cxnLst/>
            <a:rect l="l" t="t" r="r" b="b"/>
            <a:pathLst>
              <a:path w="0" h="497840">
                <a:moveTo>
                  <a:pt x="0" y="0"/>
                </a:moveTo>
                <a:lnTo>
                  <a:pt x="0" y="497586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6622897" y="6962393"/>
            <a:ext cx="0" cy="384810"/>
          </a:xfrm>
          <a:custGeom>
            <a:avLst/>
            <a:gdLst/>
            <a:ahLst/>
            <a:cxnLst/>
            <a:rect l="l" t="t" r="r" b="b"/>
            <a:pathLst>
              <a:path w="0" h="384809">
                <a:moveTo>
                  <a:pt x="0" y="0"/>
                </a:moveTo>
                <a:lnTo>
                  <a:pt x="0" y="38481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3295243" y="8434578"/>
            <a:ext cx="3625215" cy="0"/>
          </a:xfrm>
          <a:custGeom>
            <a:avLst/>
            <a:gdLst/>
            <a:ahLst/>
            <a:cxnLst/>
            <a:rect l="l" t="t" r="r" b="b"/>
            <a:pathLst>
              <a:path w="3625215" h="0">
                <a:moveTo>
                  <a:pt x="0" y="0"/>
                </a:moveTo>
                <a:lnTo>
                  <a:pt x="362483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3295243" y="8290559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5">
                <a:moveTo>
                  <a:pt x="0" y="14401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3279241" y="8279892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4"/>
                </a:moveTo>
                <a:lnTo>
                  <a:pt x="3428" y="533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3279241" y="8290559"/>
            <a:ext cx="3679190" cy="0"/>
          </a:xfrm>
          <a:custGeom>
            <a:avLst/>
            <a:gdLst/>
            <a:ahLst/>
            <a:cxnLst/>
            <a:rect l="l" t="t" r="r" b="b"/>
            <a:pathLst>
              <a:path w="3679190" h="0">
                <a:moveTo>
                  <a:pt x="0" y="0"/>
                </a:moveTo>
                <a:lnTo>
                  <a:pt x="367893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3279241" y="8279892"/>
            <a:ext cx="3679190" cy="0"/>
          </a:xfrm>
          <a:custGeom>
            <a:avLst/>
            <a:gdLst/>
            <a:ahLst/>
            <a:cxnLst/>
            <a:rect l="l" t="t" r="r" b="b"/>
            <a:pathLst>
              <a:path w="3679190" h="0">
                <a:moveTo>
                  <a:pt x="0" y="0"/>
                </a:moveTo>
                <a:lnTo>
                  <a:pt x="367893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3279241" y="8279892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4"/>
                </a:moveTo>
                <a:lnTo>
                  <a:pt x="3428" y="533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6958177" y="8279892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7278217" y="843457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7278217" y="838047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7378801" y="8380476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09">
                <a:moveTo>
                  <a:pt x="0" y="5410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7278217" y="8380476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09">
                <a:moveTo>
                  <a:pt x="0" y="5410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6920077" y="8434578"/>
            <a:ext cx="358140" cy="0"/>
          </a:xfrm>
          <a:custGeom>
            <a:avLst/>
            <a:gdLst/>
            <a:ahLst/>
            <a:cxnLst/>
            <a:rect l="l" t="t" r="r" b="b"/>
            <a:pathLst>
              <a:path w="358140" h="0">
                <a:moveTo>
                  <a:pt x="0" y="0"/>
                </a:moveTo>
                <a:lnTo>
                  <a:pt x="35814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6920077" y="8326373"/>
            <a:ext cx="358140" cy="0"/>
          </a:xfrm>
          <a:custGeom>
            <a:avLst/>
            <a:gdLst/>
            <a:ahLst/>
            <a:cxnLst/>
            <a:rect l="l" t="t" r="r" b="b"/>
            <a:pathLst>
              <a:path w="358140" h="0">
                <a:moveTo>
                  <a:pt x="0" y="0"/>
                </a:moveTo>
                <a:lnTo>
                  <a:pt x="35814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7278217" y="832637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108204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6920077" y="832637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108204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7109053" y="8322564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 h="0">
                <a:moveTo>
                  <a:pt x="0" y="0"/>
                </a:moveTo>
                <a:lnTo>
                  <a:pt x="30251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7114387" y="8257793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 h="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7411567" y="8257793"/>
            <a:ext cx="0" cy="64769"/>
          </a:xfrm>
          <a:custGeom>
            <a:avLst/>
            <a:gdLst/>
            <a:ahLst/>
            <a:cxnLst/>
            <a:rect l="l" t="t" r="r" b="b"/>
            <a:pathLst>
              <a:path w="0" h="64770">
                <a:moveTo>
                  <a:pt x="0" y="64769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7379563" y="8257793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 h="0">
                <a:moveTo>
                  <a:pt x="0" y="0"/>
                </a:moveTo>
                <a:lnTo>
                  <a:pt x="3200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7379563" y="7966709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 h="0">
                <a:moveTo>
                  <a:pt x="0" y="0"/>
                </a:moveTo>
                <a:lnTo>
                  <a:pt x="3200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7411567" y="7966709"/>
            <a:ext cx="0" cy="291465"/>
          </a:xfrm>
          <a:custGeom>
            <a:avLst/>
            <a:gdLst/>
            <a:ahLst/>
            <a:cxnLst/>
            <a:rect l="l" t="t" r="r" b="b"/>
            <a:pathLst>
              <a:path w="0" h="291465">
                <a:moveTo>
                  <a:pt x="0" y="29108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7379563" y="7966709"/>
            <a:ext cx="0" cy="291465"/>
          </a:xfrm>
          <a:custGeom>
            <a:avLst/>
            <a:gdLst/>
            <a:ahLst/>
            <a:cxnLst/>
            <a:rect l="l" t="t" r="r" b="b"/>
            <a:pathLst>
              <a:path w="0" h="291465">
                <a:moveTo>
                  <a:pt x="0" y="29108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7114387" y="7966709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 h="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7114387" y="7933943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 h="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7411567" y="7933943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765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7114387" y="8257793"/>
            <a:ext cx="2540" cy="0"/>
          </a:xfrm>
          <a:custGeom>
            <a:avLst/>
            <a:gdLst/>
            <a:ahLst/>
            <a:cxnLst/>
            <a:rect l="l" t="t" r="r" b="b"/>
            <a:pathLst>
              <a:path w="2540" h="0">
                <a:moveTo>
                  <a:pt x="1142" y="-3429"/>
                </a:moveTo>
                <a:lnTo>
                  <a:pt x="1142" y="34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7114387" y="7966709"/>
            <a:ext cx="2540" cy="0"/>
          </a:xfrm>
          <a:custGeom>
            <a:avLst/>
            <a:gdLst/>
            <a:ahLst/>
            <a:cxnLst/>
            <a:rect l="l" t="t" r="r" b="b"/>
            <a:pathLst>
              <a:path w="2540" h="0">
                <a:moveTo>
                  <a:pt x="1142" y="-3429"/>
                </a:moveTo>
                <a:lnTo>
                  <a:pt x="1142" y="34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7116673" y="7966709"/>
            <a:ext cx="0" cy="291465"/>
          </a:xfrm>
          <a:custGeom>
            <a:avLst/>
            <a:gdLst/>
            <a:ahLst/>
            <a:cxnLst/>
            <a:rect l="l" t="t" r="r" b="b"/>
            <a:pathLst>
              <a:path w="0" h="291465">
                <a:moveTo>
                  <a:pt x="0" y="29108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7116673" y="7966709"/>
            <a:ext cx="262890" cy="291465"/>
          </a:xfrm>
          <a:custGeom>
            <a:avLst/>
            <a:gdLst/>
            <a:ahLst/>
            <a:cxnLst/>
            <a:rect l="l" t="t" r="r" b="b"/>
            <a:pathLst>
              <a:path w="262890" h="291465">
                <a:moveTo>
                  <a:pt x="0" y="291083"/>
                </a:moveTo>
                <a:lnTo>
                  <a:pt x="21336" y="291083"/>
                </a:lnTo>
                <a:lnTo>
                  <a:pt x="262890" y="24383"/>
                </a:lnTo>
                <a:lnTo>
                  <a:pt x="262890" y="0"/>
                </a:lnTo>
                <a:lnTo>
                  <a:pt x="240792" y="0"/>
                </a:lnTo>
                <a:lnTo>
                  <a:pt x="0" y="267461"/>
                </a:lnTo>
                <a:lnTo>
                  <a:pt x="0" y="291083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7116673" y="7991093"/>
            <a:ext cx="109220" cy="121285"/>
          </a:xfrm>
          <a:custGeom>
            <a:avLst/>
            <a:gdLst/>
            <a:ahLst/>
            <a:cxnLst/>
            <a:rect l="l" t="t" r="r" b="b"/>
            <a:pathLst>
              <a:path w="109220" h="121284">
                <a:moveTo>
                  <a:pt x="0" y="0"/>
                </a:moveTo>
                <a:lnTo>
                  <a:pt x="108966" y="121157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7247737" y="8136635"/>
            <a:ext cx="109855" cy="121285"/>
          </a:xfrm>
          <a:custGeom>
            <a:avLst/>
            <a:gdLst/>
            <a:ahLst/>
            <a:cxnLst/>
            <a:rect l="l" t="t" r="r" b="b"/>
            <a:pathLst>
              <a:path w="109854" h="121284">
                <a:moveTo>
                  <a:pt x="0" y="0"/>
                </a:moveTo>
                <a:lnTo>
                  <a:pt x="109728" y="121157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7269835" y="8112252"/>
            <a:ext cx="109855" cy="121920"/>
          </a:xfrm>
          <a:custGeom>
            <a:avLst/>
            <a:gdLst/>
            <a:ahLst/>
            <a:cxnLst/>
            <a:rect l="l" t="t" r="r" b="b"/>
            <a:pathLst>
              <a:path w="109854" h="121920">
                <a:moveTo>
                  <a:pt x="109727" y="121919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7138009" y="7966709"/>
            <a:ext cx="109855" cy="121285"/>
          </a:xfrm>
          <a:custGeom>
            <a:avLst/>
            <a:gdLst/>
            <a:ahLst/>
            <a:cxnLst/>
            <a:rect l="l" t="t" r="r" b="b"/>
            <a:pathLst>
              <a:path w="109854" h="121284">
                <a:moveTo>
                  <a:pt x="109727" y="121157"/>
                </a:moveTo>
                <a:lnTo>
                  <a:pt x="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7368133" y="8322564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7411567" y="8322564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76199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7368133" y="8322564"/>
            <a:ext cx="0" cy="58419"/>
          </a:xfrm>
          <a:custGeom>
            <a:avLst/>
            <a:gdLst/>
            <a:ahLst/>
            <a:cxnLst/>
            <a:rect l="l" t="t" r="r" b="b"/>
            <a:pathLst>
              <a:path w="0" h="58420">
                <a:moveTo>
                  <a:pt x="0" y="5791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7378801" y="843457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7378801" y="8398764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 h="0">
                <a:moveTo>
                  <a:pt x="0" y="0"/>
                </a:moveTo>
                <a:lnTo>
                  <a:pt x="3429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7413091" y="8398764"/>
            <a:ext cx="3810" cy="36195"/>
          </a:xfrm>
          <a:custGeom>
            <a:avLst/>
            <a:gdLst/>
            <a:ahLst/>
            <a:cxnLst/>
            <a:rect l="l" t="t" r="r" b="b"/>
            <a:pathLst>
              <a:path w="3809" h="36195">
                <a:moveTo>
                  <a:pt x="3809" y="3581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7028281" y="832637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10820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7240879" y="832637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10820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7131151" y="832637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10820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7132675" y="832637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7029805" y="832637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7242403" y="832637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7028281" y="832637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7240879" y="832637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7131151" y="832637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10820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7132675" y="832637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7029805" y="832637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10820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7242403" y="8326373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4">
                <a:moveTo>
                  <a:pt x="0" y="10820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7368133" y="8359902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43433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7368133" y="8362188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7368133" y="8323326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7368133" y="8362188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43433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7368133" y="8359902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7368133" y="8323326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43433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7377277" y="8369045"/>
            <a:ext cx="34290" cy="1270"/>
          </a:xfrm>
          <a:custGeom>
            <a:avLst/>
            <a:gdLst/>
            <a:ahLst/>
            <a:cxnLst/>
            <a:rect l="l" t="t" r="r" b="b"/>
            <a:pathLst>
              <a:path w="34290" h="1270">
                <a:moveTo>
                  <a:pt x="0" y="761"/>
                </a:moveTo>
                <a:lnTo>
                  <a:pt x="3429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7397089" y="839114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8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7377277" y="8368283"/>
            <a:ext cx="34290" cy="1270"/>
          </a:xfrm>
          <a:custGeom>
            <a:avLst/>
            <a:gdLst/>
            <a:ahLst/>
            <a:cxnLst/>
            <a:rect l="l" t="t" r="r" b="b"/>
            <a:pathLst>
              <a:path w="34290" h="1270">
                <a:moveTo>
                  <a:pt x="0" y="762"/>
                </a:moveTo>
                <a:lnTo>
                  <a:pt x="3429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7337653" y="7933943"/>
            <a:ext cx="74295" cy="1905"/>
          </a:xfrm>
          <a:custGeom>
            <a:avLst/>
            <a:gdLst/>
            <a:ahLst/>
            <a:cxnLst/>
            <a:rect l="l" t="t" r="r" b="b"/>
            <a:pathLst>
              <a:path w="74295" h="1904">
                <a:moveTo>
                  <a:pt x="73914" y="0"/>
                </a:moveTo>
                <a:lnTo>
                  <a:pt x="70866" y="0"/>
                </a:lnTo>
                <a:lnTo>
                  <a:pt x="49530" y="761"/>
                </a:lnTo>
                <a:lnTo>
                  <a:pt x="0" y="1523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7406233" y="7962138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33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7368895" y="796442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41148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7275169" y="7959852"/>
            <a:ext cx="97790" cy="1270"/>
          </a:xfrm>
          <a:custGeom>
            <a:avLst/>
            <a:gdLst/>
            <a:ahLst/>
            <a:cxnLst/>
            <a:rect l="l" t="t" r="r" b="b"/>
            <a:pathLst>
              <a:path w="97790" h="1270">
                <a:moveTo>
                  <a:pt x="97535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7114387" y="7936230"/>
            <a:ext cx="106680" cy="1270"/>
          </a:xfrm>
          <a:custGeom>
            <a:avLst/>
            <a:gdLst/>
            <a:ahLst/>
            <a:cxnLst/>
            <a:rect l="l" t="t" r="r" b="b"/>
            <a:pathLst>
              <a:path w="106679" h="1270">
                <a:moveTo>
                  <a:pt x="-2667" y="381"/>
                </a:moveTo>
                <a:lnTo>
                  <a:pt x="109347" y="38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7114387" y="7959090"/>
            <a:ext cx="161290" cy="1905"/>
          </a:xfrm>
          <a:custGeom>
            <a:avLst/>
            <a:gdLst/>
            <a:ahLst/>
            <a:cxnLst/>
            <a:rect l="l" t="t" r="r" b="b"/>
            <a:pathLst>
              <a:path w="161290" h="1904">
                <a:moveTo>
                  <a:pt x="-2666" y="762"/>
                </a:moveTo>
                <a:lnTo>
                  <a:pt x="163449" y="762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7138771" y="7948421"/>
            <a:ext cx="177800" cy="1905"/>
          </a:xfrm>
          <a:custGeom>
            <a:avLst/>
            <a:gdLst/>
            <a:ahLst/>
            <a:cxnLst/>
            <a:rect l="l" t="t" r="r" b="b"/>
            <a:pathLst>
              <a:path w="177800" h="1904">
                <a:moveTo>
                  <a:pt x="177546" y="152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7250785" y="7940040"/>
            <a:ext cx="143510" cy="1905"/>
          </a:xfrm>
          <a:custGeom>
            <a:avLst/>
            <a:gdLst/>
            <a:ahLst/>
            <a:cxnLst/>
            <a:rect l="l" t="t" r="r" b="b"/>
            <a:pathLst>
              <a:path w="143509" h="1904">
                <a:moveTo>
                  <a:pt x="0" y="762"/>
                </a:moveTo>
                <a:lnTo>
                  <a:pt x="64008" y="1524"/>
                </a:lnTo>
                <a:lnTo>
                  <a:pt x="14325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7278217" y="795070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7138771" y="7949183"/>
            <a:ext cx="140335" cy="1905"/>
          </a:xfrm>
          <a:custGeom>
            <a:avLst/>
            <a:gdLst/>
            <a:ahLst/>
            <a:cxnLst/>
            <a:rect l="l" t="t" r="r" b="b"/>
            <a:pathLst>
              <a:path w="140334" h="1904">
                <a:moveTo>
                  <a:pt x="140207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7114387" y="7935468"/>
            <a:ext cx="106045" cy="1270"/>
          </a:xfrm>
          <a:custGeom>
            <a:avLst/>
            <a:gdLst/>
            <a:ahLst/>
            <a:cxnLst/>
            <a:rect l="l" t="t" r="r" b="b"/>
            <a:pathLst>
              <a:path w="106045" h="1270">
                <a:moveTo>
                  <a:pt x="-2667" y="380"/>
                </a:moveTo>
                <a:lnTo>
                  <a:pt x="108585" y="38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7122007" y="8283702"/>
            <a:ext cx="196215" cy="3175"/>
          </a:xfrm>
          <a:custGeom>
            <a:avLst/>
            <a:gdLst/>
            <a:ahLst/>
            <a:cxnLst/>
            <a:rect l="l" t="t" r="r" b="b"/>
            <a:pathLst>
              <a:path w="196215" h="3175">
                <a:moveTo>
                  <a:pt x="0" y="3048"/>
                </a:moveTo>
                <a:lnTo>
                  <a:pt x="195834" y="3048"/>
                </a:lnTo>
                <a:lnTo>
                  <a:pt x="195834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7317841" y="8286750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72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7122007" y="8283702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 h="0">
                <a:moveTo>
                  <a:pt x="195833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7122007" y="8283702"/>
            <a:ext cx="289560" cy="3175"/>
          </a:xfrm>
          <a:custGeom>
            <a:avLst/>
            <a:gdLst/>
            <a:ahLst/>
            <a:cxnLst/>
            <a:rect l="l" t="t" r="r" b="b"/>
            <a:pathLst>
              <a:path w="289559" h="3175">
                <a:moveTo>
                  <a:pt x="289559" y="0"/>
                </a:moveTo>
                <a:lnTo>
                  <a:pt x="195833" y="0"/>
                </a:lnTo>
                <a:lnTo>
                  <a:pt x="195833" y="3048"/>
                </a:lnTo>
                <a:lnTo>
                  <a:pt x="0" y="304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7317841" y="8286750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93725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7122007" y="8283702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 h="0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7106386" y="7964043"/>
            <a:ext cx="307848" cy="359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7120483" y="7990331"/>
            <a:ext cx="239395" cy="267970"/>
          </a:xfrm>
          <a:custGeom>
            <a:avLst/>
            <a:gdLst/>
            <a:ahLst/>
            <a:cxnLst/>
            <a:rect l="l" t="t" r="r" b="b"/>
            <a:pathLst>
              <a:path w="239395" h="267970">
                <a:moveTo>
                  <a:pt x="0" y="267461"/>
                </a:moveTo>
                <a:lnTo>
                  <a:pt x="239268" y="2285"/>
                </a:lnTo>
                <a:lnTo>
                  <a:pt x="23698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7359751" y="7970519"/>
            <a:ext cx="20320" cy="22225"/>
          </a:xfrm>
          <a:custGeom>
            <a:avLst/>
            <a:gdLst/>
            <a:ahLst/>
            <a:cxnLst/>
            <a:rect l="l" t="t" r="r" b="b"/>
            <a:pathLst>
              <a:path w="20320" h="22225">
                <a:moveTo>
                  <a:pt x="0" y="22098"/>
                </a:moveTo>
                <a:lnTo>
                  <a:pt x="1981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7116673" y="7990331"/>
            <a:ext cx="241300" cy="267970"/>
          </a:xfrm>
          <a:custGeom>
            <a:avLst/>
            <a:gdLst/>
            <a:ahLst/>
            <a:cxnLst/>
            <a:rect l="l" t="t" r="r" b="b"/>
            <a:pathLst>
              <a:path w="241300" h="267970">
                <a:moveTo>
                  <a:pt x="240792" y="0"/>
                </a:moveTo>
                <a:lnTo>
                  <a:pt x="0" y="2674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7120483" y="7966709"/>
            <a:ext cx="259079" cy="291465"/>
          </a:xfrm>
          <a:custGeom>
            <a:avLst/>
            <a:gdLst/>
            <a:ahLst/>
            <a:cxnLst/>
            <a:rect l="l" t="t" r="r" b="b"/>
            <a:pathLst>
              <a:path w="259079" h="291465">
                <a:moveTo>
                  <a:pt x="259079" y="0"/>
                </a:moveTo>
                <a:lnTo>
                  <a:pt x="236981" y="23621"/>
                </a:lnTo>
                <a:lnTo>
                  <a:pt x="239267" y="25907"/>
                </a:lnTo>
                <a:lnTo>
                  <a:pt x="0" y="291083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7359751" y="7970519"/>
            <a:ext cx="20320" cy="22225"/>
          </a:xfrm>
          <a:custGeom>
            <a:avLst/>
            <a:gdLst/>
            <a:ahLst/>
            <a:cxnLst/>
            <a:rect l="l" t="t" r="r" b="b"/>
            <a:pathLst>
              <a:path w="20320" h="22225">
                <a:moveTo>
                  <a:pt x="19811" y="0"/>
                </a:moveTo>
                <a:lnTo>
                  <a:pt x="0" y="2209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7116673" y="7966709"/>
            <a:ext cx="262890" cy="291465"/>
          </a:xfrm>
          <a:custGeom>
            <a:avLst/>
            <a:gdLst/>
            <a:ahLst/>
            <a:cxnLst/>
            <a:rect l="l" t="t" r="r" b="b"/>
            <a:pathLst>
              <a:path w="262890" h="291465">
                <a:moveTo>
                  <a:pt x="0" y="291083"/>
                </a:moveTo>
                <a:lnTo>
                  <a:pt x="240792" y="23621"/>
                </a:lnTo>
                <a:lnTo>
                  <a:pt x="26289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7114006" y="7964043"/>
            <a:ext cx="268224" cy="296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1713331" y="8434578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 h="0">
                <a:moveTo>
                  <a:pt x="0" y="0"/>
                </a:moveTo>
                <a:lnTo>
                  <a:pt x="625449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2072995" y="8240268"/>
            <a:ext cx="5534660" cy="0"/>
          </a:xfrm>
          <a:custGeom>
            <a:avLst/>
            <a:gdLst/>
            <a:ahLst/>
            <a:cxnLst/>
            <a:rect l="l" t="t" r="r" b="b"/>
            <a:pathLst>
              <a:path w="5534659" h="0">
                <a:moveTo>
                  <a:pt x="0" y="0"/>
                </a:moveTo>
                <a:lnTo>
                  <a:pt x="5534406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2072995" y="7325868"/>
            <a:ext cx="5534660" cy="0"/>
          </a:xfrm>
          <a:custGeom>
            <a:avLst/>
            <a:gdLst/>
            <a:ahLst/>
            <a:cxnLst/>
            <a:rect l="l" t="t" r="r" b="b"/>
            <a:pathLst>
              <a:path w="5534659" h="0">
                <a:moveTo>
                  <a:pt x="0" y="0"/>
                </a:moveTo>
                <a:lnTo>
                  <a:pt x="5534406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2072995" y="7311390"/>
            <a:ext cx="5534660" cy="0"/>
          </a:xfrm>
          <a:custGeom>
            <a:avLst/>
            <a:gdLst/>
            <a:ahLst/>
            <a:cxnLst/>
            <a:rect l="l" t="t" r="r" b="b"/>
            <a:pathLst>
              <a:path w="5534659" h="0">
                <a:moveTo>
                  <a:pt x="0" y="0"/>
                </a:moveTo>
                <a:lnTo>
                  <a:pt x="5534406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1893163" y="6425946"/>
            <a:ext cx="5714365" cy="0"/>
          </a:xfrm>
          <a:custGeom>
            <a:avLst/>
            <a:gdLst/>
            <a:ahLst/>
            <a:cxnLst/>
            <a:rect l="l" t="t" r="r" b="b"/>
            <a:pathLst>
              <a:path w="5714365" h="0">
                <a:moveTo>
                  <a:pt x="0" y="0"/>
                </a:moveTo>
                <a:lnTo>
                  <a:pt x="5714238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1713331" y="5878829"/>
            <a:ext cx="1343025" cy="0"/>
          </a:xfrm>
          <a:custGeom>
            <a:avLst/>
            <a:gdLst/>
            <a:ahLst/>
            <a:cxnLst/>
            <a:rect l="l" t="t" r="r" b="b"/>
            <a:pathLst>
              <a:path w="1343025" h="0">
                <a:moveTo>
                  <a:pt x="0" y="0"/>
                </a:moveTo>
                <a:lnTo>
                  <a:pt x="134264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2072995" y="6425946"/>
            <a:ext cx="0" cy="2009139"/>
          </a:xfrm>
          <a:custGeom>
            <a:avLst/>
            <a:gdLst/>
            <a:ahLst/>
            <a:cxnLst/>
            <a:rect l="l" t="t" r="r" b="b"/>
            <a:pathLst>
              <a:path w="0" h="2009140">
                <a:moveTo>
                  <a:pt x="0" y="0"/>
                </a:moveTo>
                <a:lnTo>
                  <a:pt x="0" y="2008631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1893163" y="5878829"/>
            <a:ext cx="0" cy="2555875"/>
          </a:xfrm>
          <a:custGeom>
            <a:avLst/>
            <a:gdLst/>
            <a:ahLst/>
            <a:cxnLst/>
            <a:rect l="l" t="t" r="r" b="b"/>
            <a:pathLst>
              <a:path w="0" h="2555875">
                <a:moveTo>
                  <a:pt x="0" y="0"/>
                </a:moveTo>
                <a:lnTo>
                  <a:pt x="0" y="2555748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1713331" y="5878829"/>
            <a:ext cx="0" cy="2555875"/>
          </a:xfrm>
          <a:custGeom>
            <a:avLst/>
            <a:gdLst/>
            <a:ahLst/>
            <a:cxnLst/>
            <a:rect l="l" t="t" r="r" b="b"/>
            <a:pathLst>
              <a:path w="0" h="2555875">
                <a:moveTo>
                  <a:pt x="0" y="255574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3316579" y="8830818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10744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3316579" y="8938259"/>
            <a:ext cx="3603625" cy="0"/>
          </a:xfrm>
          <a:custGeom>
            <a:avLst/>
            <a:gdLst/>
            <a:ahLst/>
            <a:cxnLst/>
            <a:rect l="l" t="t" r="r" b="b"/>
            <a:pathLst>
              <a:path w="3603625" h="0">
                <a:moveTo>
                  <a:pt x="0" y="0"/>
                </a:moveTo>
                <a:lnTo>
                  <a:pt x="360349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6920077" y="8830818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441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3316579" y="8686800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10744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3316579" y="8794242"/>
            <a:ext cx="3275965" cy="0"/>
          </a:xfrm>
          <a:custGeom>
            <a:avLst/>
            <a:gdLst/>
            <a:ahLst/>
            <a:cxnLst/>
            <a:rect l="l" t="t" r="r" b="b"/>
            <a:pathLst>
              <a:path w="3275965" h="0">
                <a:moveTo>
                  <a:pt x="0" y="0"/>
                </a:moveTo>
                <a:lnTo>
                  <a:pt x="327583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6592417" y="8686800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441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6592417" y="8794242"/>
            <a:ext cx="327660" cy="0"/>
          </a:xfrm>
          <a:custGeom>
            <a:avLst/>
            <a:gdLst/>
            <a:ahLst/>
            <a:cxnLst/>
            <a:rect l="l" t="t" r="r" b="b"/>
            <a:pathLst>
              <a:path w="327659" h="0">
                <a:moveTo>
                  <a:pt x="0" y="0"/>
                </a:moveTo>
                <a:lnTo>
                  <a:pt x="32766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6920077" y="8686800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441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3316579" y="5698997"/>
            <a:ext cx="0" cy="2735580"/>
          </a:xfrm>
          <a:custGeom>
            <a:avLst/>
            <a:gdLst/>
            <a:ahLst/>
            <a:cxnLst/>
            <a:rect l="l" t="t" r="r" b="b"/>
            <a:pathLst>
              <a:path w="0" h="2735579">
                <a:moveTo>
                  <a:pt x="0" y="2735579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6592417" y="5698997"/>
            <a:ext cx="0" cy="2735580"/>
          </a:xfrm>
          <a:custGeom>
            <a:avLst/>
            <a:gdLst/>
            <a:ahLst/>
            <a:cxnLst/>
            <a:rect l="l" t="t" r="r" b="b"/>
            <a:pathLst>
              <a:path w="0" h="2735579">
                <a:moveTo>
                  <a:pt x="0" y="273558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6920077" y="5698997"/>
            <a:ext cx="0" cy="2735580"/>
          </a:xfrm>
          <a:custGeom>
            <a:avLst/>
            <a:gdLst/>
            <a:ahLst/>
            <a:cxnLst/>
            <a:rect l="l" t="t" r="r" b="b"/>
            <a:pathLst>
              <a:path w="0" h="2735579">
                <a:moveTo>
                  <a:pt x="0" y="273558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3700627" y="7507223"/>
            <a:ext cx="215900" cy="201930"/>
          </a:xfrm>
          <a:custGeom>
            <a:avLst/>
            <a:gdLst/>
            <a:ahLst/>
            <a:cxnLst/>
            <a:rect l="l" t="t" r="r" b="b"/>
            <a:pathLst>
              <a:path w="215900" h="201929">
                <a:moveTo>
                  <a:pt x="215646" y="0"/>
                </a:moveTo>
                <a:lnTo>
                  <a:pt x="0" y="201929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4027525" y="7507223"/>
            <a:ext cx="216535" cy="201930"/>
          </a:xfrm>
          <a:custGeom>
            <a:avLst/>
            <a:gdLst/>
            <a:ahLst/>
            <a:cxnLst/>
            <a:rect l="l" t="t" r="r" b="b"/>
            <a:pathLst>
              <a:path w="216535" h="201929">
                <a:moveTo>
                  <a:pt x="216408" y="0"/>
                </a:moveTo>
                <a:lnTo>
                  <a:pt x="0" y="201929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5993485" y="7527035"/>
            <a:ext cx="215900" cy="310515"/>
          </a:xfrm>
          <a:custGeom>
            <a:avLst/>
            <a:gdLst/>
            <a:ahLst/>
            <a:cxnLst/>
            <a:rect l="l" t="t" r="r" b="b"/>
            <a:pathLst>
              <a:path w="215900" h="310515">
                <a:moveTo>
                  <a:pt x="215646" y="0"/>
                </a:moveTo>
                <a:lnTo>
                  <a:pt x="0" y="310134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5665825" y="7507223"/>
            <a:ext cx="215900" cy="201930"/>
          </a:xfrm>
          <a:custGeom>
            <a:avLst/>
            <a:gdLst/>
            <a:ahLst/>
            <a:cxnLst/>
            <a:rect l="l" t="t" r="r" b="b"/>
            <a:pathLst>
              <a:path w="215900" h="201929">
                <a:moveTo>
                  <a:pt x="215646" y="0"/>
                </a:moveTo>
                <a:lnTo>
                  <a:pt x="0" y="201929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3700627" y="6598919"/>
            <a:ext cx="215900" cy="309880"/>
          </a:xfrm>
          <a:custGeom>
            <a:avLst/>
            <a:gdLst/>
            <a:ahLst/>
            <a:cxnLst/>
            <a:rect l="l" t="t" r="r" b="b"/>
            <a:pathLst>
              <a:path w="215900" h="309879">
                <a:moveTo>
                  <a:pt x="215646" y="0"/>
                </a:moveTo>
                <a:lnTo>
                  <a:pt x="0" y="309372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5993485" y="6598919"/>
            <a:ext cx="215900" cy="309880"/>
          </a:xfrm>
          <a:custGeom>
            <a:avLst/>
            <a:gdLst/>
            <a:ahLst/>
            <a:cxnLst/>
            <a:rect l="l" t="t" r="r" b="b"/>
            <a:pathLst>
              <a:path w="215900" h="309879">
                <a:moveTo>
                  <a:pt x="215646" y="0"/>
                </a:moveTo>
                <a:lnTo>
                  <a:pt x="0" y="309372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5665825" y="6598919"/>
            <a:ext cx="215900" cy="201295"/>
          </a:xfrm>
          <a:custGeom>
            <a:avLst/>
            <a:gdLst/>
            <a:ahLst/>
            <a:cxnLst/>
            <a:rect l="l" t="t" r="r" b="b"/>
            <a:pathLst>
              <a:path w="215900" h="201295">
                <a:moveTo>
                  <a:pt x="215646" y="0"/>
                </a:moveTo>
                <a:lnTo>
                  <a:pt x="0" y="201168"/>
                </a:lnTo>
              </a:path>
            </a:pathLst>
          </a:custGeom>
          <a:ln w="6857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3546703" y="6073902"/>
            <a:ext cx="180340" cy="36195"/>
          </a:xfrm>
          <a:custGeom>
            <a:avLst/>
            <a:gdLst/>
            <a:ahLst/>
            <a:cxnLst/>
            <a:rect l="l" t="t" r="r" b="b"/>
            <a:pathLst>
              <a:path w="180339" h="36195">
                <a:moveTo>
                  <a:pt x="179832" y="0"/>
                </a:moveTo>
                <a:lnTo>
                  <a:pt x="0" y="0"/>
                </a:lnTo>
                <a:lnTo>
                  <a:pt x="0" y="35814"/>
                </a:lnTo>
                <a:lnTo>
                  <a:pt x="179832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5691733" y="5975603"/>
            <a:ext cx="180340" cy="36195"/>
          </a:xfrm>
          <a:custGeom>
            <a:avLst/>
            <a:gdLst/>
            <a:ahLst/>
            <a:cxnLst/>
            <a:rect l="l" t="t" r="r" b="b"/>
            <a:pathLst>
              <a:path w="180339" h="36195">
                <a:moveTo>
                  <a:pt x="0" y="0"/>
                </a:moveTo>
                <a:lnTo>
                  <a:pt x="179832" y="0"/>
                </a:lnTo>
                <a:lnTo>
                  <a:pt x="179832" y="35813"/>
                </a:lnTo>
                <a:lnTo>
                  <a:pt x="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3152749" y="5609082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3152749" y="5609082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 h="0">
                <a:moveTo>
                  <a:pt x="0" y="0"/>
                </a:moveTo>
                <a:lnTo>
                  <a:pt x="16383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3316579" y="5609082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2156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6592417" y="5609082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6592417" y="5609082"/>
            <a:ext cx="655320" cy="0"/>
          </a:xfrm>
          <a:custGeom>
            <a:avLst/>
            <a:gdLst/>
            <a:ahLst/>
            <a:cxnLst/>
            <a:rect l="l" t="t" r="r" b="b"/>
            <a:pathLst>
              <a:path w="655320" h="0">
                <a:moveTo>
                  <a:pt x="0" y="0"/>
                </a:moveTo>
                <a:lnTo>
                  <a:pt x="65532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7247737" y="5609082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2156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 txBox="1"/>
          <p:nvPr/>
        </p:nvSpPr>
        <p:spPr>
          <a:xfrm>
            <a:off x="1972580" y="8258943"/>
            <a:ext cx="111760" cy="15557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540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1972580" y="7687284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2,540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430" name="object 430"/>
          <p:cNvSpPr txBox="1"/>
          <p:nvPr/>
        </p:nvSpPr>
        <p:spPr>
          <a:xfrm>
            <a:off x="1972580" y="7262135"/>
            <a:ext cx="111760" cy="11239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40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431" name="object 431"/>
          <p:cNvSpPr txBox="1"/>
          <p:nvPr/>
        </p:nvSpPr>
        <p:spPr>
          <a:xfrm>
            <a:off x="1972580" y="6772767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2,460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1792748" y="7334508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5,580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1792748" y="6056572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1,518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1612916" y="7060949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7,098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2096108" y="8319007"/>
            <a:ext cx="36004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▼GL±0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2096108" y="8124699"/>
            <a:ext cx="59372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▽</a:t>
            </a:r>
            <a:r>
              <a:rPr dirty="0" sz="700" spc="-30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1</a:t>
            </a:r>
            <a:r>
              <a:rPr dirty="0" sz="700" spc="5">
                <a:latin typeface="ＭＳ Ｐゴシック"/>
                <a:cs typeface="ＭＳ Ｐゴシック"/>
              </a:rPr>
              <a:t>階</a:t>
            </a:r>
            <a:r>
              <a:rPr dirty="0" sz="700">
                <a:latin typeface="ＭＳ Ｐゴシック"/>
                <a:cs typeface="ＭＳ Ｐゴシック"/>
              </a:rPr>
              <a:t>FL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(540)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2096108" y="7195822"/>
            <a:ext cx="738505" cy="238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83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▽</a:t>
            </a:r>
            <a:r>
              <a:rPr dirty="0" sz="700" spc="-1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2</a:t>
            </a:r>
            <a:r>
              <a:rPr dirty="0" sz="700" spc="5">
                <a:latin typeface="ＭＳ Ｐゴシック"/>
                <a:cs typeface="ＭＳ Ｐゴシック"/>
              </a:rPr>
              <a:t>階</a:t>
            </a:r>
            <a:r>
              <a:rPr dirty="0" sz="700">
                <a:latin typeface="ＭＳ Ｐゴシック"/>
                <a:cs typeface="ＭＳ Ｐゴシック"/>
              </a:rPr>
              <a:t>FL</a:t>
            </a:r>
            <a:r>
              <a:rPr dirty="0" sz="700" spc="-10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(3,120)</a:t>
            </a:r>
            <a:endParaRPr sz="700">
              <a:latin typeface="ＭＳ Ｐゴシック"/>
              <a:cs typeface="ＭＳ Ｐゴシック"/>
            </a:endParaRPr>
          </a:p>
          <a:p>
            <a:pPr marL="12700">
              <a:lnSpc>
                <a:spcPts val="830"/>
              </a:lnSpc>
            </a:pPr>
            <a:r>
              <a:rPr dirty="0" sz="700" spc="5">
                <a:latin typeface="ＭＳ Ｐゴシック"/>
                <a:cs typeface="ＭＳ Ｐゴシック"/>
              </a:rPr>
              <a:t>△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1</a:t>
            </a:r>
            <a:r>
              <a:rPr dirty="0" sz="700" spc="5">
                <a:latin typeface="ＭＳ Ｐゴシック"/>
                <a:cs typeface="ＭＳ Ｐゴシック"/>
              </a:rPr>
              <a:t>階軒高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(3,080)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2096108" y="6310374"/>
            <a:ext cx="783590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▽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 spc="5">
                <a:latin typeface="ＭＳ Ｐゴシック"/>
                <a:cs typeface="ＭＳ Ｐゴシック"/>
              </a:rPr>
              <a:t>最高軒高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(5,580)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2096108" y="5763262"/>
            <a:ext cx="693420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▽</a:t>
            </a:r>
            <a:r>
              <a:rPr dirty="0" sz="700" spc="-30">
                <a:latin typeface="ＭＳ Ｐゴシック"/>
                <a:cs typeface="ＭＳ Ｐゴシック"/>
              </a:rPr>
              <a:t> </a:t>
            </a:r>
            <a:r>
              <a:rPr dirty="0" sz="700" spc="5">
                <a:latin typeface="ＭＳ Ｐゴシック"/>
                <a:cs typeface="ＭＳ Ｐゴシック"/>
              </a:rPr>
              <a:t>最高高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(7,098)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4989168" y="8827261"/>
            <a:ext cx="245745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10,010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4833971" y="8683241"/>
            <a:ext cx="215265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9,100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6678777" y="8683241"/>
            <a:ext cx="15494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910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3580483" y="5962902"/>
            <a:ext cx="1117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10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444" name="object 444"/>
          <p:cNvSpPr txBox="1"/>
          <p:nvPr/>
        </p:nvSpPr>
        <p:spPr>
          <a:xfrm>
            <a:off x="3461613" y="6023866"/>
            <a:ext cx="685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2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5726279" y="5864604"/>
            <a:ext cx="1117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10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446" name="object 446"/>
          <p:cNvSpPr txBox="1"/>
          <p:nvPr/>
        </p:nvSpPr>
        <p:spPr>
          <a:xfrm>
            <a:off x="5887822" y="5925567"/>
            <a:ext cx="685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2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447" name="object 447"/>
          <p:cNvSpPr txBox="1"/>
          <p:nvPr/>
        </p:nvSpPr>
        <p:spPr>
          <a:xfrm>
            <a:off x="3132428" y="5385308"/>
            <a:ext cx="205740" cy="2419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軒出</a:t>
            </a:r>
            <a:endParaRPr sz="700">
              <a:latin typeface="ＭＳ Ｐゴシック"/>
              <a:cs typeface="ＭＳ Ｐゴシック"/>
            </a:endParaRPr>
          </a:p>
          <a:p>
            <a:pPr marL="37465">
              <a:lnSpc>
                <a:spcPct val="100000"/>
              </a:lnSpc>
              <a:spcBef>
                <a:spcPts val="70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455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6799172" y="5385308"/>
            <a:ext cx="223520" cy="2419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軒出</a:t>
            </a:r>
            <a:endParaRPr sz="70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1,820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2066137" y="842771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2066137" y="842771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2066137" y="823340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2066137" y="823340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2066137" y="823340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2066137" y="823340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2066137" y="731900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2066137" y="731900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2066137" y="731900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2066137" y="731900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2066137" y="73045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2066137" y="73045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2066137" y="73045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2066137" y="730453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2066137" y="64190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2066137" y="64190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1886305" y="842771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1886305" y="842771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1886305" y="64190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1886305" y="64190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1886305" y="64190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1886305" y="64190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1886305" y="587197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1886305" y="587197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1706473" y="842771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1706473" y="842771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1706473" y="587197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1706473" y="587197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3309721" y="893140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3309721" y="893140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6913219" y="893140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6913219" y="893140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3309721" y="878738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3309721" y="878738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6585559" y="878738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6585559" y="878738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6585559" y="878738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6585559" y="878738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6913219" y="878738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6913219" y="878738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3145891" y="56022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3145891" y="56022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3309721" y="56022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3309721" y="56022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6585559" y="56022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6585559" y="56022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7240879" y="56022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7240879" y="560222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 txBox="1"/>
          <p:nvPr/>
        </p:nvSpPr>
        <p:spPr>
          <a:xfrm>
            <a:off x="3866743" y="9010650"/>
            <a:ext cx="1861820" cy="288290"/>
          </a:xfrm>
          <a:prstGeom prst="rect">
            <a:avLst/>
          </a:prstGeom>
          <a:ln w="8381">
            <a:solidFill>
              <a:srgbClr val="000000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marL="287020">
              <a:lnSpc>
                <a:spcPct val="100000"/>
              </a:lnSpc>
              <a:spcBef>
                <a:spcPts val="434"/>
              </a:spcBef>
            </a:pPr>
            <a:r>
              <a:rPr dirty="0" sz="1100" spc="30">
                <a:latin typeface="ＭＳ Ｐゴシック"/>
                <a:cs typeface="ＭＳ Ｐゴシック"/>
              </a:rPr>
              <a:t>西側立面図</a:t>
            </a:r>
            <a:r>
              <a:rPr dirty="0" sz="1100">
                <a:latin typeface="ＭＳ Ｐゴシック"/>
                <a:cs typeface="ＭＳ Ｐゴシック"/>
              </a:rPr>
              <a:t> </a:t>
            </a:r>
            <a:r>
              <a:rPr dirty="0" sz="1100" spc="15">
                <a:latin typeface="ＭＳ Ｐゴシック"/>
                <a:cs typeface="ＭＳ Ｐゴシック"/>
              </a:rPr>
              <a:t>S=1/100</a:t>
            </a:r>
            <a:endParaRPr sz="1100">
              <a:latin typeface="ＭＳ Ｐゴシック"/>
              <a:cs typeface="ＭＳ Ｐゴシック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5941669" y="2103882"/>
            <a:ext cx="1115695" cy="223520"/>
          </a:xfrm>
          <a:custGeom>
            <a:avLst/>
            <a:gdLst/>
            <a:ahLst/>
            <a:cxnLst/>
            <a:rect l="l" t="t" r="r" b="b"/>
            <a:pathLst>
              <a:path w="1115695" h="223519">
                <a:moveTo>
                  <a:pt x="0" y="0"/>
                </a:moveTo>
                <a:lnTo>
                  <a:pt x="1115568" y="223265"/>
                </a:lnTo>
                <a:lnTo>
                  <a:pt x="0" y="0"/>
                </a:lnTo>
                <a:lnTo>
                  <a:pt x="1115568" y="223265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5941669" y="2076450"/>
            <a:ext cx="1115695" cy="223520"/>
          </a:xfrm>
          <a:custGeom>
            <a:avLst/>
            <a:gdLst/>
            <a:ahLst/>
            <a:cxnLst/>
            <a:rect l="l" t="t" r="r" b="b"/>
            <a:pathLst>
              <a:path w="1115695" h="223519">
                <a:moveTo>
                  <a:pt x="1115568" y="22326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7057237" y="2299716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7057237" y="2299716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2963011" y="2398014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2963011" y="1802892"/>
            <a:ext cx="3112135" cy="622935"/>
          </a:xfrm>
          <a:custGeom>
            <a:avLst/>
            <a:gdLst/>
            <a:ahLst/>
            <a:cxnLst/>
            <a:rect l="l" t="t" r="r" b="b"/>
            <a:pathLst>
              <a:path w="3112135" h="622935">
                <a:moveTo>
                  <a:pt x="0" y="622553"/>
                </a:moveTo>
                <a:lnTo>
                  <a:pt x="3112008" y="0"/>
                </a:lnTo>
                <a:lnTo>
                  <a:pt x="0" y="622553"/>
                </a:lnTo>
                <a:lnTo>
                  <a:pt x="311200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2963011" y="1775460"/>
            <a:ext cx="3112135" cy="622935"/>
          </a:xfrm>
          <a:custGeom>
            <a:avLst/>
            <a:gdLst/>
            <a:ahLst/>
            <a:cxnLst/>
            <a:rect l="l" t="t" r="r" b="b"/>
            <a:pathLst>
              <a:path w="3112135" h="622935">
                <a:moveTo>
                  <a:pt x="3112008" y="0"/>
                </a:moveTo>
                <a:lnTo>
                  <a:pt x="0" y="622554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2963011" y="2398014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6075019" y="1775460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6075019" y="1775460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5941669" y="2103882"/>
            <a:ext cx="1089025" cy="218440"/>
          </a:xfrm>
          <a:custGeom>
            <a:avLst/>
            <a:gdLst/>
            <a:ahLst/>
            <a:cxnLst/>
            <a:rect l="l" t="t" r="r" b="b"/>
            <a:pathLst>
              <a:path w="1089025" h="218439">
                <a:moveTo>
                  <a:pt x="0" y="49529"/>
                </a:moveTo>
                <a:lnTo>
                  <a:pt x="0" y="0"/>
                </a:lnTo>
                <a:lnTo>
                  <a:pt x="1088898" y="217931"/>
                </a:ln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5941669" y="2153411"/>
            <a:ext cx="1089025" cy="218440"/>
          </a:xfrm>
          <a:custGeom>
            <a:avLst/>
            <a:gdLst/>
            <a:ahLst/>
            <a:cxnLst/>
            <a:rect l="l" t="t" r="r" b="b"/>
            <a:pathLst>
              <a:path w="1089025" h="218439">
                <a:moveTo>
                  <a:pt x="0" y="0"/>
                </a:moveTo>
                <a:lnTo>
                  <a:pt x="1088898" y="217931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5941669" y="1879093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19">
                <a:moveTo>
                  <a:pt x="0" y="0"/>
                </a:moveTo>
                <a:lnTo>
                  <a:pt x="0" y="274318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7030567" y="2321814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30">
                <a:moveTo>
                  <a:pt x="0" y="49529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7030567" y="2321814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30">
                <a:moveTo>
                  <a:pt x="0" y="49529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2989681" y="1808988"/>
            <a:ext cx="3058160" cy="661035"/>
          </a:xfrm>
          <a:custGeom>
            <a:avLst/>
            <a:gdLst/>
            <a:ahLst/>
            <a:cxnLst/>
            <a:rect l="l" t="t" r="r" b="b"/>
            <a:pathLst>
              <a:path w="3058160" h="661035">
                <a:moveTo>
                  <a:pt x="0" y="660653"/>
                </a:moveTo>
                <a:lnTo>
                  <a:pt x="0" y="611123"/>
                </a:lnTo>
                <a:lnTo>
                  <a:pt x="3057906" y="0"/>
                </a:lnTo>
                <a:lnTo>
                  <a:pt x="0" y="611123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2989681" y="1858517"/>
            <a:ext cx="3058160" cy="611505"/>
          </a:xfrm>
          <a:custGeom>
            <a:avLst/>
            <a:gdLst/>
            <a:ahLst/>
            <a:cxnLst/>
            <a:rect l="l" t="t" r="r" b="b"/>
            <a:pathLst>
              <a:path w="3058160" h="611505">
                <a:moveTo>
                  <a:pt x="0" y="611124"/>
                </a:moveTo>
                <a:lnTo>
                  <a:pt x="305790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2989681" y="2420111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30">
                <a:moveTo>
                  <a:pt x="0" y="49529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6047587" y="1808226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29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6047587" y="1808226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29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5941669" y="2065782"/>
            <a:ext cx="35560" cy="6985"/>
          </a:xfrm>
          <a:custGeom>
            <a:avLst/>
            <a:gdLst/>
            <a:ahLst/>
            <a:cxnLst/>
            <a:rect l="l" t="t" r="r" b="b"/>
            <a:pathLst>
              <a:path w="35560" h="6985">
                <a:moveTo>
                  <a:pt x="0" y="0"/>
                </a:moveTo>
                <a:lnTo>
                  <a:pt x="35052" y="6857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5976721" y="2072639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4">
                <a:moveTo>
                  <a:pt x="-3428" y="5334"/>
                </a:moveTo>
                <a:lnTo>
                  <a:pt x="3428" y="533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5941669" y="2076450"/>
            <a:ext cx="35560" cy="6985"/>
          </a:xfrm>
          <a:custGeom>
            <a:avLst/>
            <a:gdLst/>
            <a:ahLst/>
            <a:cxnLst/>
            <a:rect l="l" t="t" r="r" b="b"/>
            <a:pathLst>
              <a:path w="35560" h="6985">
                <a:moveTo>
                  <a:pt x="35051" y="685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3641191" y="3632453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 h="0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3648049" y="3625596"/>
            <a:ext cx="594360" cy="0"/>
          </a:xfrm>
          <a:custGeom>
            <a:avLst/>
            <a:gdLst/>
            <a:ahLst/>
            <a:cxnLst/>
            <a:rect l="l" t="t" r="r" b="b"/>
            <a:pathLst>
              <a:path w="594360" h="0">
                <a:moveTo>
                  <a:pt x="0" y="0"/>
                </a:moveTo>
                <a:lnTo>
                  <a:pt x="59436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4249267" y="3416808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21564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4242409" y="3423665"/>
            <a:ext cx="0" cy="201930"/>
          </a:xfrm>
          <a:custGeom>
            <a:avLst/>
            <a:gdLst/>
            <a:ahLst/>
            <a:cxnLst/>
            <a:rect l="l" t="t" r="r" b="b"/>
            <a:pathLst>
              <a:path w="0" h="201929">
                <a:moveTo>
                  <a:pt x="0" y="20192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3641191" y="3416808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 h="0">
                <a:moveTo>
                  <a:pt x="60807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3648049" y="3423665"/>
            <a:ext cx="594360" cy="0"/>
          </a:xfrm>
          <a:custGeom>
            <a:avLst/>
            <a:gdLst/>
            <a:ahLst/>
            <a:cxnLst/>
            <a:rect l="l" t="t" r="r" b="b"/>
            <a:pathLst>
              <a:path w="594360" h="0">
                <a:moveTo>
                  <a:pt x="59436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3641191" y="3416808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/>
          <p:nvPr/>
        </p:nvSpPr>
        <p:spPr>
          <a:xfrm>
            <a:off x="3648049" y="3423665"/>
            <a:ext cx="0" cy="201930"/>
          </a:xfrm>
          <a:custGeom>
            <a:avLst/>
            <a:gdLst/>
            <a:ahLst/>
            <a:cxnLst/>
            <a:rect l="l" t="t" r="r" b="b"/>
            <a:pathLst>
              <a:path w="0" h="201929">
                <a:moveTo>
                  <a:pt x="0" y="0"/>
                </a:moveTo>
                <a:lnTo>
                  <a:pt x="0" y="20193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9" name="object 529"/>
          <p:cNvSpPr/>
          <p:nvPr/>
        </p:nvSpPr>
        <p:spPr>
          <a:xfrm>
            <a:off x="3664813" y="3439667"/>
            <a:ext cx="561975" cy="169545"/>
          </a:xfrm>
          <a:custGeom>
            <a:avLst/>
            <a:gdLst/>
            <a:ahLst/>
            <a:cxnLst/>
            <a:rect l="l" t="t" r="r" b="b"/>
            <a:pathLst>
              <a:path w="561975" h="169545">
                <a:moveTo>
                  <a:pt x="0" y="169164"/>
                </a:moveTo>
                <a:lnTo>
                  <a:pt x="561594" y="169164"/>
                </a:lnTo>
                <a:lnTo>
                  <a:pt x="561594" y="0"/>
                </a:lnTo>
                <a:lnTo>
                  <a:pt x="0" y="0"/>
                </a:lnTo>
                <a:lnTo>
                  <a:pt x="0" y="16916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0" name="object 530"/>
          <p:cNvSpPr/>
          <p:nvPr/>
        </p:nvSpPr>
        <p:spPr>
          <a:xfrm>
            <a:off x="4649317" y="3740658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4656175" y="3733038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 h="0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4879441" y="3416808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4872583" y="3423665"/>
            <a:ext cx="0" cy="309880"/>
          </a:xfrm>
          <a:custGeom>
            <a:avLst/>
            <a:gdLst/>
            <a:ahLst/>
            <a:cxnLst/>
            <a:rect l="l" t="t" r="r" b="b"/>
            <a:pathLst>
              <a:path w="0" h="309879">
                <a:moveTo>
                  <a:pt x="0" y="30937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4649317" y="3416808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23012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4656175" y="342366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 h="0">
                <a:moveTo>
                  <a:pt x="21640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4649317" y="3416808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4656175" y="3423665"/>
            <a:ext cx="0" cy="309880"/>
          </a:xfrm>
          <a:custGeom>
            <a:avLst/>
            <a:gdLst/>
            <a:ahLst/>
            <a:cxnLst/>
            <a:rect l="l" t="t" r="r" b="b"/>
            <a:pathLst>
              <a:path w="0" h="309879">
                <a:moveTo>
                  <a:pt x="0" y="0"/>
                </a:moveTo>
                <a:lnTo>
                  <a:pt x="0" y="30937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4672177" y="3439667"/>
            <a:ext cx="184150" cy="277495"/>
          </a:xfrm>
          <a:custGeom>
            <a:avLst/>
            <a:gdLst/>
            <a:ahLst/>
            <a:cxnLst/>
            <a:rect l="l" t="t" r="r" b="b"/>
            <a:pathLst>
              <a:path w="184150" h="277495">
                <a:moveTo>
                  <a:pt x="0" y="277368"/>
                </a:moveTo>
                <a:lnTo>
                  <a:pt x="183642" y="277368"/>
                </a:lnTo>
                <a:lnTo>
                  <a:pt x="183642" y="0"/>
                </a:lnTo>
                <a:lnTo>
                  <a:pt x="0" y="0"/>
                </a:lnTo>
                <a:lnTo>
                  <a:pt x="0" y="27736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9" name="object 539"/>
          <p:cNvSpPr/>
          <p:nvPr/>
        </p:nvSpPr>
        <p:spPr>
          <a:xfrm>
            <a:off x="6286855" y="3740658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 h="0">
                <a:moveTo>
                  <a:pt x="0" y="0"/>
                </a:moveTo>
                <a:lnTo>
                  <a:pt x="23088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0" name="object 540"/>
          <p:cNvSpPr/>
          <p:nvPr/>
        </p:nvSpPr>
        <p:spPr>
          <a:xfrm>
            <a:off x="6294475" y="373303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1" name="object 541"/>
          <p:cNvSpPr/>
          <p:nvPr/>
        </p:nvSpPr>
        <p:spPr>
          <a:xfrm>
            <a:off x="6517741" y="3416808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2" name="object 542"/>
          <p:cNvSpPr/>
          <p:nvPr/>
        </p:nvSpPr>
        <p:spPr>
          <a:xfrm>
            <a:off x="6510121" y="3423665"/>
            <a:ext cx="0" cy="309880"/>
          </a:xfrm>
          <a:custGeom>
            <a:avLst/>
            <a:gdLst/>
            <a:ahLst/>
            <a:cxnLst/>
            <a:rect l="l" t="t" r="r" b="b"/>
            <a:pathLst>
              <a:path w="0" h="309879">
                <a:moveTo>
                  <a:pt x="0" y="30937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3" name="object 543"/>
          <p:cNvSpPr/>
          <p:nvPr/>
        </p:nvSpPr>
        <p:spPr>
          <a:xfrm>
            <a:off x="6286855" y="3416808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 h="0">
                <a:moveTo>
                  <a:pt x="23088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4" name="object 544"/>
          <p:cNvSpPr/>
          <p:nvPr/>
        </p:nvSpPr>
        <p:spPr>
          <a:xfrm>
            <a:off x="6294475" y="3423665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21564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5" name="object 545"/>
          <p:cNvSpPr/>
          <p:nvPr/>
        </p:nvSpPr>
        <p:spPr>
          <a:xfrm>
            <a:off x="6286855" y="3416808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6" name="object 546"/>
          <p:cNvSpPr/>
          <p:nvPr/>
        </p:nvSpPr>
        <p:spPr>
          <a:xfrm>
            <a:off x="6294475" y="3423665"/>
            <a:ext cx="0" cy="309880"/>
          </a:xfrm>
          <a:custGeom>
            <a:avLst/>
            <a:gdLst/>
            <a:ahLst/>
            <a:cxnLst/>
            <a:rect l="l" t="t" r="r" b="b"/>
            <a:pathLst>
              <a:path w="0" h="309879">
                <a:moveTo>
                  <a:pt x="0" y="0"/>
                </a:moveTo>
                <a:lnTo>
                  <a:pt x="0" y="30937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7" name="object 547"/>
          <p:cNvSpPr/>
          <p:nvPr/>
        </p:nvSpPr>
        <p:spPr>
          <a:xfrm>
            <a:off x="6310477" y="3439667"/>
            <a:ext cx="184150" cy="277495"/>
          </a:xfrm>
          <a:custGeom>
            <a:avLst/>
            <a:gdLst/>
            <a:ahLst/>
            <a:cxnLst/>
            <a:rect l="l" t="t" r="r" b="b"/>
            <a:pathLst>
              <a:path w="184150" h="277495">
                <a:moveTo>
                  <a:pt x="0" y="277368"/>
                </a:moveTo>
                <a:lnTo>
                  <a:pt x="183642" y="277368"/>
                </a:lnTo>
                <a:lnTo>
                  <a:pt x="183642" y="0"/>
                </a:lnTo>
                <a:lnTo>
                  <a:pt x="0" y="0"/>
                </a:lnTo>
                <a:lnTo>
                  <a:pt x="0" y="27736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8" name="object 548"/>
          <p:cNvSpPr/>
          <p:nvPr/>
        </p:nvSpPr>
        <p:spPr>
          <a:xfrm>
            <a:off x="6940651" y="3416808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9" name="object 549"/>
          <p:cNvSpPr/>
          <p:nvPr/>
        </p:nvSpPr>
        <p:spPr>
          <a:xfrm>
            <a:off x="5361025" y="3416808"/>
            <a:ext cx="0" cy="769620"/>
          </a:xfrm>
          <a:custGeom>
            <a:avLst/>
            <a:gdLst/>
            <a:ahLst/>
            <a:cxnLst/>
            <a:rect l="l" t="t" r="r" b="b"/>
            <a:pathLst>
              <a:path w="0" h="769620">
                <a:moveTo>
                  <a:pt x="0" y="76962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0" name="object 550"/>
          <p:cNvSpPr/>
          <p:nvPr/>
        </p:nvSpPr>
        <p:spPr>
          <a:xfrm>
            <a:off x="5367883" y="3423665"/>
            <a:ext cx="0" cy="763270"/>
          </a:xfrm>
          <a:custGeom>
            <a:avLst/>
            <a:gdLst/>
            <a:ahLst/>
            <a:cxnLst/>
            <a:rect l="l" t="t" r="r" b="b"/>
            <a:pathLst>
              <a:path w="0" h="763270">
                <a:moveTo>
                  <a:pt x="0" y="0"/>
                </a:moveTo>
                <a:lnTo>
                  <a:pt x="0" y="76276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1" name="object 551"/>
          <p:cNvSpPr/>
          <p:nvPr/>
        </p:nvSpPr>
        <p:spPr>
          <a:xfrm>
            <a:off x="5361025" y="3416808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 h="0">
                <a:moveTo>
                  <a:pt x="0" y="0"/>
                </a:moveTo>
                <a:lnTo>
                  <a:pt x="28041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2" name="object 552"/>
          <p:cNvSpPr/>
          <p:nvPr/>
        </p:nvSpPr>
        <p:spPr>
          <a:xfrm>
            <a:off x="5367883" y="3423665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 h="0">
                <a:moveTo>
                  <a:pt x="26670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3" name="object 553"/>
          <p:cNvSpPr/>
          <p:nvPr/>
        </p:nvSpPr>
        <p:spPr>
          <a:xfrm>
            <a:off x="5641441" y="3416808"/>
            <a:ext cx="0" cy="769620"/>
          </a:xfrm>
          <a:custGeom>
            <a:avLst/>
            <a:gdLst/>
            <a:ahLst/>
            <a:cxnLst/>
            <a:rect l="l" t="t" r="r" b="b"/>
            <a:pathLst>
              <a:path w="0" h="769620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4" name="object 554"/>
          <p:cNvSpPr/>
          <p:nvPr/>
        </p:nvSpPr>
        <p:spPr>
          <a:xfrm>
            <a:off x="5634583" y="3423665"/>
            <a:ext cx="0" cy="763270"/>
          </a:xfrm>
          <a:custGeom>
            <a:avLst/>
            <a:gdLst/>
            <a:ahLst/>
            <a:cxnLst/>
            <a:rect l="l" t="t" r="r" b="b"/>
            <a:pathLst>
              <a:path w="0" h="763270">
                <a:moveTo>
                  <a:pt x="0" y="76276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5" name="object 555"/>
          <p:cNvSpPr/>
          <p:nvPr/>
        </p:nvSpPr>
        <p:spPr>
          <a:xfrm>
            <a:off x="5367883" y="3460241"/>
            <a:ext cx="2540" cy="43180"/>
          </a:xfrm>
          <a:custGeom>
            <a:avLst/>
            <a:gdLst/>
            <a:ahLst/>
            <a:cxnLst/>
            <a:rect l="l" t="t" r="r" b="b"/>
            <a:pathLst>
              <a:path w="2539" h="43179">
                <a:moveTo>
                  <a:pt x="0" y="0"/>
                </a:moveTo>
                <a:lnTo>
                  <a:pt x="2286" y="0"/>
                </a:lnTo>
                <a:lnTo>
                  <a:pt x="2286" y="42672"/>
                </a:lnTo>
                <a:lnTo>
                  <a:pt x="0" y="42672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6" name="object 556"/>
          <p:cNvSpPr/>
          <p:nvPr/>
        </p:nvSpPr>
        <p:spPr>
          <a:xfrm>
            <a:off x="5367883" y="4110990"/>
            <a:ext cx="2540" cy="41910"/>
          </a:xfrm>
          <a:custGeom>
            <a:avLst/>
            <a:gdLst/>
            <a:ahLst/>
            <a:cxnLst/>
            <a:rect l="l" t="t" r="r" b="b"/>
            <a:pathLst>
              <a:path w="2539" h="41910">
                <a:moveTo>
                  <a:pt x="0" y="0"/>
                </a:moveTo>
                <a:lnTo>
                  <a:pt x="2286" y="0"/>
                </a:lnTo>
                <a:lnTo>
                  <a:pt x="2286" y="41910"/>
                </a:lnTo>
                <a:lnTo>
                  <a:pt x="0" y="4191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7" name="object 557"/>
          <p:cNvSpPr/>
          <p:nvPr/>
        </p:nvSpPr>
        <p:spPr>
          <a:xfrm>
            <a:off x="5631535" y="3427476"/>
            <a:ext cx="0" cy="759460"/>
          </a:xfrm>
          <a:custGeom>
            <a:avLst/>
            <a:gdLst/>
            <a:ahLst/>
            <a:cxnLst/>
            <a:rect l="l" t="t" r="r" b="b"/>
            <a:pathLst>
              <a:path w="0" h="759460">
                <a:moveTo>
                  <a:pt x="0" y="0"/>
                </a:moveTo>
                <a:lnTo>
                  <a:pt x="0" y="75895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8" name="object 558"/>
          <p:cNvSpPr/>
          <p:nvPr/>
        </p:nvSpPr>
        <p:spPr>
          <a:xfrm>
            <a:off x="5371693" y="3427476"/>
            <a:ext cx="260350" cy="759460"/>
          </a:xfrm>
          <a:custGeom>
            <a:avLst/>
            <a:gdLst/>
            <a:ahLst/>
            <a:cxnLst/>
            <a:rect l="l" t="t" r="r" b="b"/>
            <a:pathLst>
              <a:path w="260350" h="759460">
                <a:moveTo>
                  <a:pt x="0" y="758951"/>
                </a:moveTo>
                <a:lnTo>
                  <a:pt x="0" y="0"/>
                </a:lnTo>
                <a:lnTo>
                  <a:pt x="259841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/>
          <p:nvPr/>
        </p:nvSpPr>
        <p:spPr>
          <a:xfrm>
            <a:off x="5618581" y="3838194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-3809" y="0"/>
                </a:moveTo>
                <a:lnTo>
                  <a:pt x="457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0" name="object 560"/>
          <p:cNvSpPr/>
          <p:nvPr/>
        </p:nvSpPr>
        <p:spPr>
          <a:xfrm>
            <a:off x="5617819" y="382752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762" y="761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1" name="object 561"/>
          <p:cNvSpPr/>
          <p:nvPr/>
        </p:nvSpPr>
        <p:spPr>
          <a:xfrm>
            <a:off x="5619343" y="3833621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1524" y="0"/>
                </a:moveTo>
                <a:lnTo>
                  <a:pt x="1524" y="1524"/>
                </a:lnTo>
                <a:lnTo>
                  <a:pt x="762" y="2286"/>
                </a:lnTo>
                <a:lnTo>
                  <a:pt x="762" y="3810"/>
                </a:lnTo>
                <a:lnTo>
                  <a:pt x="0" y="457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2" name="object 562"/>
          <p:cNvSpPr/>
          <p:nvPr/>
        </p:nvSpPr>
        <p:spPr>
          <a:xfrm>
            <a:off x="5617819" y="383819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762" y="0"/>
                </a:moveTo>
                <a:lnTo>
                  <a:pt x="1524" y="0"/>
                </a:lnTo>
                <a:lnTo>
                  <a:pt x="762" y="0"/>
                </a:lnTo>
                <a:lnTo>
                  <a:pt x="762" y="762"/>
                </a:ln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3" name="object 563"/>
          <p:cNvSpPr/>
          <p:nvPr/>
        </p:nvSpPr>
        <p:spPr>
          <a:xfrm>
            <a:off x="5617819" y="382752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29">
                <a:moveTo>
                  <a:pt x="3048" y="6096"/>
                </a:moveTo>
                <a:lnTo>
                  <a:pt x="3048" y="7620"/>
                </a:lnTo>
                <a:lnTo>
                  <a:pt x="2286" y="8382"/>
                </a:lnTo>
                <a:lnTo>
                  <a:pt x="2286" y="9906"/>
                </a:lnTo>
                <a:lnTo>
                  <a:pt x="1524" y="10668"/>
                </a:lnTo>
                <a:lnTo>
                  <a:pt x="762" y="10668"/>
                </a:lnTo>
                <a:lnTo>
                  <a:pt x="762" y="11430"/>
                </a:lnTo>
                <a:lnTo>
                  <a:pt x="0" y="11430"/>
                </a:lnTo>
                <a:lnTo>
                  <a:pt x="0" y="0"/>
                </a:lnTo>
                <a:lnTo>
                  <a:pt x="762" y="76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4" name="object 564"/>
          <p:cNvSpPr/>
          <p:nvPr/>
        </p:nvSpPr>
        <p:spPr>
          <a:xfrm>
            <a:off x="5606389" y="3838955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22098" y="10668"/>
                </a:moveTo>
                <a:lnTo>
                  <a:pt x="0" y="10668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5" name="object 565"/>
          <p:cNvSpPr/>
          <p:nvPr/>
        </p:nvSpPr>
        <p:spPr>
          <a:xfrm>
            <a:off x="5606389" y="3795521"/>
            <a:ext cx="22225" cy="54610"/>
          </a:xfrm>
          <a:custGeom>
            <a:avLst/>
            <a:gdLst/>
            <a:ahLst/>
            <a:cxnLst/>
            <a:rect l="l" t="t" r="r" b="b"/>
            <a:pathLst>
              <a:path w="22225" h="54610">
                <a:moveTo>
                  <a:pt x="0" y="32003"/>
                </a:moveTo>
                <a:lnTo>
                  <a:pt x="0" y="0"/>
                </a:lnTo>
                <a:lnTo>
                  <a:pt x="22097" y="0"/>
                </a:lnTo>
                <a:lnTo>
                  <a:pt x="22098" y="54101"/>
                </a:lnTo>
                <a:lnTo>
                  <a:pt x="22097" y="0"/>
                </a:lnTo>
                <a:lnTo>
                  <a:pt x="0" y="0"/>
                </a:lnTo>
                <a:lnTo>
                  <a:pt x="0" y="3200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5606389" y="3838955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0" y="10668"/>
                </a:lnTo>
                <a:lnTo>
                  <a:pt x="22098" y="10667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5556097" y="3827526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60">
                <a:moveTo>
                  <a:pt x="-4190" y="4952"/>
                </a:moveTo>
                <a:lnTo>
                  <a:pt x="4190" y="4952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8" name="object 568"/>
          <p:cNvSpPr/>
          <p:nvPr/>
        </p:nvSpPr>
        <p:spPr>
          <a:xfrm>
            <a:off x="5556097" y="3838194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4190" y="380"/>
                </a:moveTo>
                <a:lnTo>
                  <a:pt x="4190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9" name="object 569"/>
          <p:cNvSpPr/>
          <p:nvPr/>
        </p:nvSpPr>
        <p:spPr>
          <a:xfrm>
            <a:off x="5556097" y="3829050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76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/>
          <p:nvPr/>
        </p:nvSpPr>
        <p:spPr>
          <a:xfrm>
            <a:off x="5556097" y="3827526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29" h="1270">
                <a:moveTo>
                  <a:pt x="60198" y="761"/>
                </a:moveTo>
                <a:lnTo>
                  <a:pt x="61722" y="0"/>
                </a:lnTo>
                <a:lnTo>
                  <a:pt x="60960" y="0"/>
                </a:lnTo>
                <a:lnTo>
                  <a:pt x="0" y="0"/>
                </a:lnTo>
                <a:lnTo>
                  <a:pt x="0" y="761"/>
                </a:lnTo>
                <a:lnTo>
                  <a:pt x="60198" y="761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1" name="object 571"/>
          <p:cNvSpPr/>
          <p:nvPr/>
        </p:nvSpPr>
        <p:spPr>
          <a:xfrm>
            <a:off x="5556097" y="3828288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1"/>
                </a:moveTo>
                <a:lnTo>
                  <a:pt x="4190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2" name="object 572"/>
          <p:cNvSpPr/>
          <p:nvPr/>
        </p:nvSpPr>
        <p:spPr>
          <a:xfrm>
            <a:off x="5556097" y="3828288"/>
            <a:ext cx="60325" cy="1905"/>
          </a:xfrm>
          <a:custGeom>
            <a:avLst/>
            <a:gdLst/>
            <a:ahLst/>
            <a:cxnLst/>
            <a:rect l="l" t="t" r="r" b="b"/>
            <a:pathLst>
              <a:path w="60325" h="1904">
                <a:moveTo>
                  <a:pt x="58674" y="1524"/>
                </a:moveTo>
                <a:lnTo>
                  <a:pt x="60198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3" name="object 573"/>
          <p:cNvSpPr/>
          <p:nvPr/>
        </p:nvSpPr>
        <p:spPr>
          <a:xfrm>
            <a:off x="5556097" y="3829811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4" name="object 574"/>
          <p:cNvSpPr/>
          <p:nvPr/>
        </p:nvSpPr>
        <p:spPr>
          <a:xfrm>
            <a:off x="5614009" y="382981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524"/>
                </a:moveTo>
                <a:lnTo>
                  <a:pt x="761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5" name="object 575"/>
          <p:cNvSpPr/>
          <p:nvPr/>
        </p:nvSpPr>
        <p:spPr>
          <a:xfrm>
            <a:off x="5556097" y="3831335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4190" y="1142"/>
                </a:moveTo>
                <a:lnTo>
                  <a:pt x="4190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6" name="object 576"/>
          <p:cNvSpPr/>
          <p:nvPr/>
        </p:nvSpPr>
        <p:spPr>
          <a:xfrm>
            <a:off x="5614009" y="3831335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4190" y="1142"/>
                </a:moveTo>
                <a:lnTo>
                  <a:pt x="4190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7" name="object 577"/>
          <p:cNvSpPr/>
          <p:nvPr/>
        </p:nvSpPr>
        <p:spPr>
          <a:xfrm>
            <a:off x="5556097" y="3833621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8" name="object 578"/>
          <p:cNvSpPr/>
          <p:nvPr/>
        </p:nvSpPr>
        <p:spPr>
          <a:xfrm>
            <a:off x="5614009" y="3833621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0" y="762"/>
                </a:moveTo>
                <a:lnTo>
                  <a:pt x="4190" y="7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9" name="object 579"/>
          <p:cNvSpPr/>
          <p:nvPr/>
        </p:nvSpPr>
        <p:spPr>
          <a:xfrm>
            <a:off x="5556097" y="3835146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4190" y="1142"/>
                </a:moveTo>
                <a:lnTo>
                  <a:pt x="4190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0" name="object 580"/>
          <p:cNvSpPr/>
          <p:nvPr/>
        </p:nvSpPr>
        <p:spPr>
          <a:xfrm>
            <a:off x="5614009" y="3835146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762" y="228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1" name="object 581"/>
          <p:cNvSpPr/>
          <p:nvPr/>
        </p:nvSpPr>
        <p:spPr>
          <a:xfrm>
            <a:off x="5556097" y="3838194"/>
            <a:ext cx="60325" cy="1270"/>
          </a:xfrm>
          <a:custGeom>
            <a:avLst/>
            <a:gdLst/>
            <a:ahLst/>
            <a:cxnLst/>
            <a:rect l="l" t="t" r="r" b="b"/>
            <a:pathLst>
              <a:path w="60325" h="1270">
                <a:moveTo>
                  <a:pt x="0" y="0"/>
                </a:moveTo>
                <a:lnTo>
                  <a:pt x="0" y="762"/>
                </a:lnTo>
                <a:lnTo>
                  <a:pt x="60198" y="761"/>
                </a:lnTo>
                <a:lnTo>
                  <a:pt x="6019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2" name="object 582"/>
          <p:cNvSpPr/>
          <p:nvPr/>
        </p:nvSpPr>
        <p:spPr>
          <a:xfrm>
            <a:off x="5556097" y="3838955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 h="0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3" name="object 583"/>
          <p:cNvSpPr/>
          <p:nvPr/>
        </p:nvSpPr>
        <p:spPr>
          <a:xfrm>
            <a:off x="5556097" y="3838955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 h="0">
                <a:moveTo>
                  <a:pt x="6096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4" name="object 584"/>
          <p:cNvSpPr/>
          <p:nvPr/>
        </p:nvSpPr>
        <p:spPr>
          <a:xfrm>
            <a:off x="5556097" y="3838194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5" name="object 585"/>
          <p:cNvSpPr/>
          <p:nvPr/>
        </p:nvSpPr>
        <p:spPr>
          <a:xfrm>
            <a:off x="5614009" y="3828288"/>
            <a:ext cx="2540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096"/>
                </a:moveTo>
                <a:lnTo>
                  <a:pt x="0" y="5334"/>
                </a:lnTo>
                <a:lnTo>
                  <a:pt x="0" y="3048"/>
                </a:lnTo>
                <a:lnTo>
                  <a:pt x="1523" y="1524"/>
                </a:lnTo>
                <a:lnTo>
                  <a:pt x="2285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6" name="object 586"/>
          <p:cNvSpPr/>
          <p:nvPr/>
        </p:nvSpPr>
        <p:spPr>
          <a:xfrm>
            <a:off x="5556097" y="3829050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76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7" name="object 587"/>
          <p:cNvSpPr/>
          <p:nvPr/>
        </p:nvSpPr>
        <p:spPr>
          <a:xfrm>
            <a:off x="5556097" y="3827526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 h="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8" name="object 588"/>
          <p:cNvSpPr/>
          <p:nvPr/>
        </p:nvSpPr>
        <p:spPr>
          <a:xfrm>
            <a:off x="5616295" y="3827526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29">
                <a:moveTo>
                  <a:pt x="0" y="761"/>
                </a:moveTo>
                <a:lnTo>
                  <a:pt x="1524" y="0"/>
                </a:lnTo>
                <a:lnTo>
                  <a:pt x="1524" y="11429"/>
                </a:lnTo>
                <a:lnTo>
                  <a:pt x="0" y="11429"/>
                </a:lnTo>
                <a:lnTo>
                  <a:pt x="0" y="10667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9" name="object 589"/>
          <p:cNvSpPr/>
          <p:nvPr/>
        </p:nvSpPr>
        <p:spPr>
          <a:xfrm>
            <a:off x="5614009" y="3828288"/>
            <a:ext cx="2540" cy="9525"/>
          </a:xfrm>
          <a:custGeom>
            <a:avLst/>
            <a:gdLst/>
            <a:ahLst/>
            <a:cxnLst/>
            <a:rect l="l" t="t" r="r" b="b"/>
            <a:pathLst>
              <a:path w="2539" h="9525">
                <a:moveTo>
                  <a:pt x="762" y="9144"/>
                </a:moveTo>
                <a:lnTo>
                  <a:pt x="0" y="6858"/>
                </a:lnTo>
                <a:lnTo>
                  <a:pt x="0" y="5334"/>
                </a:lnTo>
                <a:lnTo>
                  <a:pt x="0" y="3048"/>
                </a:lnTo>
                <a:lnTo>
                  <a:pt x="762" y="1524"/>
                </a:lnTo>
                <a:lnTo>
                  <a:pt x="228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0" name="object 590"/>
          <p:cNvSpPr/>
          <p:nvPr/>
        </p:nvSpPr>
        <p:spPr>
          <a:xfrm>
            <a:off x="5601817" y="3464052"/>
            <a:ext cx="0" cy="363855"/>
          </a:xfrm>
          <a:custGeom>
            <a:avLst/>
            <a:gdLst/>
            <a:ahLst/>
            <a:cxnLst/>
            <a:rect l="l" t="t" r="r" b="b"/>
            <a:pathLst>
              <a:path w="0" h="363854">
                <a:moveTo>
                  <a:pt x="0" y="0"/>
                </a:moveTo>
                <a:lnTo>
                  <a:pt x="0" y="36347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1" name="object 591"/>
          <p:cNvSpPr/>
          <p:nvPr/>
        </p:nvSpPr>
        <p:spPr>
          <a:xfrm>
            <a:off x="5397601" y="3464052"/>
            <a:ext cx="204470" cy="688975"/>
          </a:xfrm>
          <a:custGeom>
            <a:avLst/>
            <a:gdLst/>
            <a:ahLst/>
            <a:cxnLst/>
            <a:rect l="l" t="t" r="r" b="b"/>
            <a:pathLst>
              <a:path w="204470" h="688975">
                <a:moveTo>
                  <a:pt x="204215" y="374903"/>
                </a:moveTo>
                <a:lnTo>
                  <a:pt x="204215" y="688847"/>
                </a:lnTo>
                <a:lnTo>
                  <a:pt x="0" y="688847"/>
                </a:lnTo>
                <a:lnTo>
                  <a:pt x="0" y="0"/>
                </a:lnTo>
                <a:lnTo>
                  <a:pt x="204215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2" name="object 592"/>
          <p:cNvSpPr/>
          <p:nvPr/>
        </p:nvSpPr>
        <p:spPr>
          <a:xfrm>
            <a:off x="5598007" y="3468623"/>
            <a:ext cx="0" cy="359410"/>
          </a:xfrm>
          <a:custGeom>
            <a:avLst/>
            <a:gdLst/>
            <a:ahLst/>
            <a:cxnLst/>
            <a:rect l="l" t="t" r="r" b="b"/>
            <a:pathLst>
              <a:path w="0" h="359410">
                <a:moveTo>
                  <a:pt x="0" y="0"/>
                </a:moveTo>
                <a:lnTo>
                  <a:pt x="0" y="35890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/>
          <p:nvPr/>
        </p:nvSpPr>
        <p:spPr>
          <a:xfrm>
            <a:off x="5401411" y="3468623"/>
            <a:ext cx="196850" cy="680720"/>
          </a:xfrm>
          <a:custGeom>
            <a:avLst/>
            <a:gdLst/>
            <a:ahLst/>
            <a:cxnLst/>
            <a:rect l="l" t="t" r="r" b="b"/>
            <a:pathLst>
              <a:path w="196850" h="680720">
                <a:moveTo>
                  <a:pt x="196596" y="370331"/>
                </a:moveTo>
                <a:lnTo>
                  <a:pt x="196596" y="680465"/>
                </a:lnTo>
                <a:lnTo>
                  <a:pt x="0" y="680465"/>
                </a:lnTo>
                <a:lnTo>
                  <a:pt x="0" y="0"/>
                </a:lnTo>
                <a:lnTo>
                  <a:pt x="19659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4" name="object 594"/>
          <p:cNvSpPr/>
          <p:nvPr/>
        </p:nvSpPr>
        <p:spPr>
          <a:xfrm>
            <a:off x="5594578" y="3473196"/>
            <a:ext cx="0" cy="354330"/>
          </a:xfrm>
          <a:custGeom>
            <a:avLst/>
            <a:gdLst/>
            <a:ahLst/>
            <a:cxnLst/>
            <a:rect l="l" t="t" r="r" b="b"/>
            <a:pathLst>
              <a:path w="0" h="354329">
                <a:moveTo>
                  <a:pt x="0" y="0"/>
                </a:moveTo>
                <a:lnTo>
                  <a:pt x="0" y="35432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5" name="object 595"/>
          <p:cNvSpPr/>
          <p:nvPr/>
        </p:nvSpPr>
        <p:spPr>
          <a:xfrm>
            <a:off x="5594197" y="3838955"/>
            <a:ext cx="0" cy="306070"/>
          </a:xfrm>
          <a:custGeom>
            <a:avLst/>
            <a:gdLst/>
            <a:ahLst/>
            <a:cxnLst/>
            <a:rect l="l" t="t" r="r" b="b"/>
            <a:pathLst>
              <a:path w="0" h="306070">
                <a:moveTo>
                  <a:pt x="0" y="0"/>
                </a:moveTo>
                <a:lnTo>
                  <a:pt x="0" y="30556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6" name="object 596"/>
          <p:cNvSpPr/>
          <p:nvPr/>
        </p:nvSpPr>
        <p:spPr>
          <a:xfrm>
            <a:off x="5589625" y="3838955"/>
            <a:ext cx="0" cy="300355"/>
          </a:xfrm>
          <a:custGeom>
            <a:avLst/>
            <a:gdLst/>
            <a:ahLst/>
            <a:cxnLst/>
            <a:rect l="l" t="t" r="r" b="b"/>
            <a:pathLst>
              <a:path w="0" h="300354">
                <a:moveTo>
                  <a:pt x="0" y="30022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7" name="object 597"/>
          <p:cNvSpPr/>
          <p:nvPr/>
        </p:nvSpPr>
        <p:spPr>
          <a:xfrm>
            <a:off x="5589625" y="3477767"/>
            <a:ext cx="0" cy="349885"/>
          </a:xfrm>
          <a:custGeom>
            <a:avLst/>
            <a:gdLst/>
            <a:ahLst/>
            <a:cxnLst/>
            <a:rect l="l" t="t" r="r" b="b"/>
            <a:pathLst>
              <a:path w="0" h="349885">
                <a:moveTo>
                  <a:pt x="0" y="34975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8" name="object 598"/>
          <p:cNvSpPr/>
          <p:nvPr/>
        </p:nvSpPr>
        <p:spPr>
          <a:xfrm>
            <a:off x="5405221" y="414451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 h="0">
                <a:moveTo>
                  <a:pt x="188975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9" name="object 599"/>
          <p:cNvSpPr/>
          <p:nvPr/>
        </p:nvSpPr>
        <p:spPr>
          <a:xfrm>
            <a:off x="5409793" y="4139184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 h="0">
                <a:moveTo>
                  <a:pt x="0" y="0"/>
                </a:moveTo>
                <a:lnTo>
                  <a:pt x="17983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0" name="object 600"/>
          <p:cNvSpPr/>
          <p:nvPr/>
        </p:nvSpPr>
        <p:spPr>
          <a:xfrm>
            <a:off x="5405221" y="3473196"/>
            <a:ext cx="0" cy="671830"/>
          </a:xfrm>
          <a:custGeom>
            <a:avLst/>
            <a:gdLst/>
            <a:ahLst/>
            <a:cxnLst/>
            <a:rect l="l" t="t" r="r" b="b"/>
            <a:pathLst>
              <a:path w="0" h="671829">
                <a:moveTo>
                  <a:pt x="0" y="67132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1" name="object 601"/>
          <p:cNvSpPr/>
          <p:nvPr/>
        </p:nvSpPr>
        <p:spPr>
          <a:xfrm>
            <a:off x="5409793" y="3477767"/>
            <a:ext cx="0" cy="661670"/>
          </a:xfrm>
          <a:custGeom>
            <a:avLst/>
            <a:gdLst/>
            <a:ahLst/>
            <a:cxnLst/>
            <a:rect l="l" t="t" r="r" b="b"/>
            <a:pathLst>
              <a:path w="0" h="661670">
                <a:moveTo>
                  <a:pt x="0" y="0"/>
                </a:moveTo>
                <a:lnTo>
                  <a:pt x="0" y="66141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2" name="object 602"/>
          <p:cNvSpPr/>
          <p:nvPr/>
        </p:nvSpPr>
        <p:spPr>
          <a:xfrm>
            <a:off x="5405221" y="3473196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 h="0">
                <a:moveTo>
                  <a:pt x="0" y="0"/>
                </a:moveTo>
                <a:lnTo>
                  <a:pt x="18897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3" name="object 603"/>
          <p:cNvSpPr/>
          <p:nvPr/>
        </p:nvSpPr>
        <p:spPr>
          <a:xfrm>
            <a:off x="5409793" y="3477767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 h="0">
                <a:moveTo>
                  <a:pt x="17983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4" name="object 604"/>
          <p:cNvSpPr/>
          <p:nvPr/>
        </p:nvSpPr>
        <p:spPr>
          <a:xfrm>
            <a:off x="5371693" y="3427476"/>
            <a:ext cx="260350" cy="759460"/>
          </a:xfrm>
          <a:custGeom>
            <a:avLst/>
            <a:gdLst/>
            <a:ahLst/>
            <a:cxnLst/>
            <a:rect l="l" t="t" r="r" b="b"/>
            <a:pathLst>
              <a:path w="260350" h="759460">
                <a:moveTo>
                  <a:pt x="0" y="758951"/>
                </a:moveTo>
                <a:lnTo>
                  <a:pt x="0" y="0"/>
                </a:lnTo>
                <a:lnTo>
                  <a:pt x="259841" y="0"/>
                </a:lnTo>
                <a:lnTo>
                  <a:pt x="259842" y="758951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5" name="object 605"/>
          <p:cNvSpPr/>
          <p:nvPr/>
        </p:nvSpPr>
        <p:spPr>
          <a:xfrm>
            <a:off x="5561431" y="3471671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33527" y="36575"/>
                </a:moveTo>
                <a:lnTo>
                  <a:pt x="33527" y="0"/>
                </a:lnTo>
                <a:lnTo>
                  <a:pt x="0" y="0"/>
                </a:lnTo>
                <a:lnTo>
                  <a:pt x="0" y="36575"/>
                </a:lnTo>
                <a:lnTo>
                  <a:pt x="33527" y="36575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6" name="object 606"/>
          <p:cNvSpPr/>
          <p:nvPr/>
        </p:nvSpPr>
        <p:spPr>
          <a:xfrm>
            <a:off x="5561431" y="3514344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33527" y="0"/>
                </a:moveTo>
                <a:lnTo>
                  <a:pt x="0" y="0"/>
                </a:lnTo>
                <a:lnTo>
                  <a:pt x="0" y="36576"/>
                </a:lnTo>
                <a:lnTo>
                  <a:pt x="33527" y="36576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7" name="object 607"/>
          <p:cNvSpPr/>
          <p:nvPr/>
        </p:nvSpPr>
        <p:spPr>
          <a:xfrm>
            <a:off x="5561431" y="3556253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0" y="0"/>
                </a:moveTo>
                <a:lnTo>
                  <a:pt x="0" y="37338"/>
                </a:lnTo>
                <a:lnTo>
                  <a:pt x="33528" y="37338"/>
                </a:lnTo>
                <a:lnTo>
                  <a:pt x="33528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8" name="object 608"/>
          <p:cNvSpPr/>
          <p:nvPr/>
        </p:nvSpPr>
        <p:spPr>
          <a:xfrm>
            <a:off x="5561431" y="3598926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33527" y="37338"/>
                </a:moveTo>
                <a:lnTo>
                  <a:pt x="33527" y="0"/>
                </a:lnTo>
                <a:lnTo>
                  <a:pt x="0" y="0"/>
                </a:lnTo>
                <a:lnTo>
                  <a:pt x="0" y="37338"/>
                </a:lnTo>
                <a:lnTo>
                  <a:pt x="33527" y="3733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9" name="object 609"/>
          <p:cNvSpPr/>
          <p:nvPr/>
        </p:nvSpPr>
        <p:spPr>
          <a:xfrm>
            <a:off x="5561431" y="3641597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33527" y="0"/>
                </a:moveTo>
                <a:lnTo>
                  <a:pt x="0" y="0"/>
                </a:lnTo>
                <a:lnTo>
                  <a:pt x="0" y="36576"/>
                </a:lnTo>
                <a:lnTo>
                  <a:pt x="33527" y="36576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0" name="object 610"/>
          <p:cNvSpPr/>
          <p:nvPr/>
        </p:nvSpPr>
        <p:spPr>
          <a:xfrm>
            <a:off x="5561431" y="3684270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33527" y="0"/>
                </a:moveTo>
                <a:lnTo>
                  <a:pt x="0" y="0"/>
                </a:lnTo>
                <a:lnTo>
                  <a:pt x="0" y="36576"/>
                </a:lnTo>
                <a:lnTo>
                  <a:pt x="33527" y="36576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1" name="object 611"/>
          <p:cNvSpPr/>
          <p:nvPr/>
        </p:nvSpPr>
        <p:spPr>
          <a:xfrm>
            <a:off x="5561431" y="3726179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33527" y="0"/>
                </a:moveTo>
                <a:lnTo>
                  <a:pt x="0" y="0"/>
                </a:lnTo>
                <a:lnTo>
                  <a:pt x="0" y="37338"/>
                </a:lnTo>
                <a:lnTo>
                  <a:pt x="33527" y="37338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2" name="object 612"/>
          <p:cNvSpPr/>
          <p:nvPr/>
        </p:nvSpPr>
        <p:spPr>
          <a:xfrm>
            <a:off x="5561431" y="3768852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33527" y="0"/>
                </a:moveTo>
                <a:lnTo>
                  <a:pt x="0" y="0"/>
                </a:lnTo>
                <a:lnTo>
                  <a:pt x="0" y="37338"/>
                </a:lnTo>
                <a:lnTo>
                  <a:pt x="33527" y="37338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3" name="object 613"/>
          <p:cNvSpPr/>
          <p:nvPr/>
        </p:nvSpPr>
        <p:spPr>
          <a:xfrm>
            <a:off x="5561431" y="3811523"/>
            <a:ext cx="33655" cy="16510"/>
          </a:xfrm>
          <a:custGeom>
            <a:avLst/>
            <a:gdLst/>
            <a:ahLst/>
            <a:cxnLst/>
            <a:rect l="l" t="t" r="r" b="b"/>
            <a:pathLst>
              <a:path w="33654" h="16510">
                <a:moveTo>
                  <a:pt x="33527" y="0"/>
                </a:moveTo>
                <a:lnTo>
                  <a:pt x="0" y="0"/>
                </a:lnTo>
                <a:lnTo>
                  <a:pt x="0" y="1600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4" name="object 614"/>
          <p:cNvSpPr/>
          <p:nvPr/>
        </p:nvSpPr>
        <p:spPr>
          <a:xfrm>
            <a:off x="5561431" y="3838955"/>
            <a:ext cx="33655" cy="9525"/>
          </a:xfrm>
          <a:custGeom>
            <a:avLst/>
            <a:gdLst/>
            <a:ahLst/>
            <a:cxnLst/>
            <a:rect l="l" t="t" r="r" b="b"/>
            <a:pathLst>
              <a:path w="33654" h="9525">
                <a:moveTo>
                  <a:pt x="0" y="0"/>
                </a:moveTo>
                <a:lnTo>
                  <a:pt x="0" y="9144"/>
                </a:lnTo>
                <a:lnTo>
                  <a:pt x="33528" y="9143"/>
                </a:lnTo>
                <a:lnTo>
                  <a:pt x="3352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5" name="object 615"/>
          <p:cNvSpPr/>
          <p:nvPr/>
        </p:nvSpPr>
        <p:spPr>
          <a:xfrm>
            <a:off x="5561431" y="3854196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33527" y="0"/>
                </a:moveTo>
                <a:lnTo>
                  <a:pt x="0" y="0"/>
                </a:lnTo>
                <a:lnTo>
                  <a:pt x="0" y="36576"/>
                </a:lnTo>
                <a:lnTo>
                  <a:pt x="33527" y="36576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6" name="object 616"/>
          <p:cNvSpPr/>
          <p:nvPr/>
        </p:nvSpPr>
        <p:spPr>
          <a:xfrm>
            <a:off x="5561431" y="3896105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33527" y="0"/>
                </a:moveTo>
                <a:lnTo>
                  <a:pt x="0" y="0"/>
                </a:lnTo>
                <a:lnTo>
                  <a:pt x="0" y="37338"/>
                </a:lnTo>
                <a:lnTo>
                  <a:pt x="33527" y="37338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7" name="object 617"/>
          <p:cNvSpPr/>
          <p:nvPr/>
        </p:nvSpPr>
        <p:spPr>
          <a:xfrm>
            <a:off x="5561431" y="393877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 h="0">
                <a:moveTo>
                  <a:pt x="33527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8" name="object 618"/>
          <p:cNvSpPr/>
          <p:nvPr/>
        </p:nvSpPr>
        <p:spPr>
          <a:xfrm>
            <a:off x="5561431" y="3938778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0" y="0"/>
                </a:moveTo>
                <a:lnTo>
                  <a:pt x="0" y="37338"/>
                </a:lnTo>
                <a:lnTo>
                  <a:pt x="33528" y="37338"/>
                </a:lnTo>
                <a:lnTo>
                  <a:pt x="3352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9" name="object 619"/>
          <p:cNvSpPr/>
          <p:nvPr/>
        </p:nvSpPr>
        <p:spPr>
          <a:xfrm>
            <a:off x="5561431" y="3981450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33527" y="0"/>
                </a:moveTo>
                <a:lnTo>
                  <a:pt x="0" y="0"/>
                </a:lnTo>
                <a:lnTo>
                  <a:pt x="0" y="36576"/>
                </a:lnTo>
                <a:lnTo>
                  <a:pt x="33527" y="36576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0" name="object 620"/>
          <p:cNvSpPr/>
          <p:nvPr/>
        </p:nvSpPr>
        <p:spPr>
          <a:xfrm>
            <a:off x="5561431" y="4024121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33527" y="0"/>
                </a:moveTo>
                <a:lnTo>
                  <a:pt x="0" y="0"/>
                </a:lnTo>
                <a:lnTo>
                  <a:pt x="0" y="36576"/>
                </a:lnTo>
                <a:lnTo>
                  <a:pt x="33527" y="36576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1" name="object 621"/>
          <p:cNvSpPr/>
          <p:nvPr/>
        </p:nvSpPr>
        <p:spPr>
          <a:xfrm>
            <a:off x="5561431" y="4066032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0" y="0"/>
                </a:moveTo>
                <a:lnTo>
                  <a:pt x="0" y="37338"/>
                </a:lnTo>
                <a:lnTo>
                  <a:pt x="33528" y="37338"/>
                </a:lnTo>
                <a:lnTo>
                  <a:pt x="33528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2" name="object 622"/>
          <p:cNvSpPr/>
          <p:nvPr/>
        </p:nvSpPr>
        <p:spPr>
          <a:xfrm>
            <a:off x="5561431" y="4108703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33527" y="0"/>
                </a:moveTo>
                <a:lnTo>
                  <a:pt x="0" y="0"/>
                </a:lnTo>
                <a:lnTo>
                  <a:pt x="0" y="37338"/>
                </a:lnTo>
                <a:lnTo>
                  <a:pt x="33527" y="37338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3" name="object 623"/>
          <p:cNvSpPr/>
          <p:nvPr/>
        </p:nvSpPr>
        <p:spPr>
          <a:xfrm>
            <a:off x="5521807" y="3514344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0"/>
                </a:moveTo>
                <a:lnTo>
                  <a:pt x="0" y="0"/>
                </a:lnTo>
                <a:lnTo>
                  <a:pt x="0" y="36576"/>
                </a:lnTo>
                <a:lnTo>
                  <a:pt x="34289" y="36576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4" name="object 624"/>
          <p:cNvSpPr/>
          <p:nvPr/>
        </p:nvSpPr>
        <p:spPr>
          <a:xfrm>
            <a:off x="5482945" y="3514344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33527" y="0"/>
                </a:moveTo>
                <a:lnTo>
                  <a:pt x="0" y="0"/>
                </a:lnTo>
                <a:lnTo>
                  <a:pt x="0" y="36576"/>
                </a:lnTo>
                <a:lnTo>
                  <a:pt x="33527" y="36576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5" name="object 625"/>
          <p:cNvSpPr/>
          <p:nvPr/>
        </p:nvSpPr>
        <p:spPr>
          <a:xfrm>
            <a:off x="5443321" y="3514344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0" y="0"/>
                </a:moveTo>
                <a:lnTo>
                  <a:pt x="0" y="36576"/>
                </a:lnTo>
                <a:lnTo>
                  <a:pt x="34290" y="36576"/>
                </a:lnTo>
                <a:lnTo>
                  <a:pt x="34290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6" name="object 626"/>
          <p:cNvSpPr/>
          <p:nvPr/>
        </p:nvSpPr>
        <p:spPr>
          <a:xfrm>
            <a:off x="5403697" y="3514344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36575"/>
                </a:moveTo>
                <a:lnTo>
                  <a:pt x="34289" y="0"/>
                </a:lnTo>
                <a:lnTo>
                  <a:pt x="0" y="0"/>
                </a:lnTo>
                <a:lnTo>
                  <a:pt x="0" y="36575"/>
                </a:lnTo>
                <a:lnTo>
                  <a:pt x="34289" y="36575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7" name="object 627"/>
          <p:cNvSpPr/>
          <p:nvPr/>
        </p:nvSpPr>
        <p:spPr>
          <a:xfrm>
            <a:off x="5521807" y="3471671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0"/>
                </a:moveTo>
                <a:lnTo>
                  <a:pt x="0" y="0"/>
                </a:lnTo>
                <a:lnTo>
                  <a:pt x="0" y="36576"/>
                </a:lnTo>
                <a:lnTo>
                  <a:pt x="34289" y="36576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8" name="object 628"/>
          <p:cNvSpPr/>
          <p:nvPr/>
        </p:nvSpPr>
        <p:spPr>
          <a:xfrm>
            <a:off x="5482945" y="3471671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33527" y="0"/>
                </a:moveTo>
                <a:lnTo>
                  <a:pt x="0" y="0"/>
                </a:lnTo>
                <a:lnTo>
                  <a:pt x="0" y="36576"/>
                </a:lnTo>
                <a:lnTo>
                  <a:pt x="33527" y="36576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9" name="object 629"/>
          <p:cNvSpPr/>
          <p:nvPr/>
        </p:nvSpPr>
        <p:spPr>
          <a:xfrm>
            <a:off x="5443321" y="3471671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0"/>
                </a:moveTo>
                <a:lnTo>
                  <a:pt x="0" y="0"/>
                </a:lnTo>
                <a:lnTo>
                  <a:pt x="0" y="36576"/>
                </a:lnTo>
                <a:lnTo>
                  <a:pt x="34289" y="36576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0" name="object 630"/>
          <p:cNvSpPr/>
          <p:nvPr/>
        </p:nvSpPr>
        <p:spPr>
          <a:xfrm>
            <a:off x="5403697" y="3471671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0"/>
                </a:moveTo>
                <a:lnTo>
                  <a:pt x="0" y="0"/>
                </a:lnTo>
                <a:lnTo>
                  <a:pt x="0" y="36576"/>
                </a:lnTo>
                <a:lnTo>
                  <a:pt x="34289" y="36576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1" name="object 631"/>
          <p:cNvSpPr/>
          <p:nvPr/>
        </p:nvSpPr>
        <p:spPr>
          <a:xfrm>
            <a:off x="5521807" y="3556253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0" y="0"/>
                </a:moveTo>
                <a:lnTo>
                  <a:pt x="0" y="37338"/>
                </a:lnTo>
                <a:lnTo>
                  <a:pt x="34290" y="37338"/>
                </a:lnTo>
                <a:lnTo>
                  <a:pt x="34290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2" name="object 632"/>
          <p:cNvSpPr/>
          <p:nvPr/>
        </p:nvSpPr>
        <p:spPr>
          <a:xfrm>
            <a:off x="5482945" y="3556253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0" y="0"/>
                </a:moveTo>
                <a:lnTo>
                  <a:pt x="0" y="37338"/>
                </a:lnTo>
                <a:lnTo>
                  <a:pt x="33528" y="37338"/>
                </a:lnTo>
                <a:lnTo>
                  <a:pt x="33528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3" name="object 633"/>
          <p:cNvSpPr/>
          <p:nvPr/>
        </p:nvSpPr>
        <p:spPr>
          <a:xfrm>
            <a:off x="5443321" y="3556253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4" name="object 634"/>
          <p:cNvSpPr/>
          <p:nvPr/>
        </p:nvSpPr>
        <p:spPr>
          <a:xfrm>
            <a:off x="5403697" y="3556253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37338"/>
                </a:moveTo>
                <a:lnTo>
                  <a:pt x="34289" y="0"/>
                </a:ln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5" name="object 635"/>
          <p:cNvSpPr/>
          <p:nvPr/>
        </p:nvSpPr>
        <p:spPr>
          <a:xfrm>
            <a:off x="5521807" y="3598926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6" name="object 636"/>
          <p:cNvSpPr/>
          <p:nvPr/>
        </p:nvSpPr>
        <p:spPr>
          <a:xfrm>
            <a:off x="5482945" y="3598926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33527" y="0"/>
                </a:moveTo>
                <a:lnTo>
                  <a:pt x="0" y="0"/>
                </a:lnTo>
                <a:lnTo>
                  <a:pt x="0" y="37338"/>
                </a:lnTo>
                <a:lnTo>
                  <a:pt x="33527" y="37338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7" name="object 637"/>
          <p:cNvSpPr/>
          <p:nvPr/>
        </p:nvSpPr>
        <p:spPr>
          <a:xfrm>
            <a:off x="5521807" y="4108703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8" name="object 638"/>
          <p:cNvSpPr/>
          <p:nvPr/>
        </p:nvSpPr>
        <p:spPr>
          <a:xfrm>
            <a:off x="5482945" y="4108703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33527" y="0"/>
                </a:moveTo>
                <a:lnTo>
                  <a:pt x="0" y="0"/>
                </a:lnTo>
                <a:lnTo>
                  <a:pt x="0" y="37338"/>
                </a:lnTo>
                <a:lnTo>
                  <a:pt x="33527" y="37338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9" name="object 639"/>
          <p:cNvSpPr/>
          <p:nvPr/>
        </p:nvSpPr>
        <p:spPr>
          <a:xfrm>
            <a:off x="5443321" y="4108703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0" name="object 640"/>
          <p:cNvSpPr/>
          <p:nvPr/>
        </p:nvSpPr>
        <p:spPr>
          <a:xfrm>
            <a:off x="5403697" y="4108703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1" name="object 641"/>
          <p:cNvSpPr/>
          <p:nvPr/>
        </p:nvSpPr>
        <p:spPr>
          <a:xfrm>
            <a:off x="5403697" y="4066032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2" name="object 642"/>
          <p:cNvSpPr/>
          <p:nvPr/>
        </p:nvSpPr>
        <p:spPr>
          <a:xfrm>
            <a:off x="5443321" y="4066032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3" name="object 643"/>
          <p:cNvSpPr/>
          <p:nvPr/>
        </p:nvSpPr>
        <p:spPr>
          <a:xfrm>
            <a:off x="5482945" y="4066032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0" y="0"/>
                </a:moveTo>
                <a:lnTo>
                  <a:pt x="0" y="37338"/>
                </a:lnTo>
                <a:lnTo>
                  <a:pt x="33528" y="37338"/>
                </a:lnTo>
                <a:lnTo>
                  <a:pt x="33528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4" name="object 644"/>
          <p:cNvSpPr/>
          <p:nvPr/>
        </p:nvSpPr>
        <p:spPr>
          <a:xfrm>
            <a:off x="5521807" y="4066032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0" y="0"/>
                </a:moveTo>
                <a:lnTo>
                  <a:pt x="0" y="37338"/>
                </a:lnTo>
                <a:lnTo>
                  <a:pt x="34290" y="37338"/>
                </a:lnTo>
                <a:lnTo>
                  <a:pt x="34290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5" name="object 645"/>
          <p:cNvSpPr/>
          <p:nvPr/>
        </p:nvSpPr>
        <p:spPr>
          <a:xfrm>
            <a:off x="5521807" y="4024121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0"/>
                </a:moveTo>
                <a:lnTo>
                  <a:pt x="0" y="0"/>
                </a:lnTo>
                <a:lnTo>
                  <a:pt x="0" y="36576"/>
                </a:lnTo>
                <a:lnTo>
                  <a:pt x="34289" y="36576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6" name="object 646"/>
          <p:cNvSpPr/>
          <p:nvPr/>
        </p:nvSpPr>
        <p:spPr>
          <a:xfrm>
            <a:off x="5482945" y="4024121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33527" y="0"/>
                </a:moveTo>
                <a:lnTo>
                  <a:pt x="0" y="0"/>
                </a:lnTo>
                <a:lnTo>
                  <a:pt x="0" y="36576"/>
                </a:lnTo>
                <a:lnTo>
                  <a:pt x="33527" y="36576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7" name="object 647"/>
          <p:cNvSpPr/>
          <p:nvPr/>
        </p:nvSpPr>
        <p:spPr>
          <a:xfrm>
            <a:off x="5443321" y="4024121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0" y="0"/>
                </a:moveTo>
                <a:lnTo>
                  <a:pt x="0" y="36576"/>
                </a:lnTo>
                <a:lnTo>
                  <a:pt x="34290" y="36576"/>
                </a:lnTo>
                <a:lnTo>
                  <a:pt x="34290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8" name="object 648"/>
          <p:cNvSpPr/>
          <p:nvPr/>
        </p:nvSpPr>
        <p:spPr>
          <a:xfrm>
            <a:off x="5403697" y="4024121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0"/>
                </a:moveTo>
                <a:lnTo>
                  <a:pt x="0" y="0"/>
                </a:lnTo>
                <a:lnTo>
                  <a:pt x="0" y="36576"/>
                </a:lnTo>
                <a:lnTo>
                  <a:pt x="34289" y="36576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9" name="object 649"/>
          <p:cNvSpPr/>
          <p:nvPr/>
        </p:nvSpPr>
        <p:spPr>
          <a:xfrm>
            <a:off x="5521807" y="3981450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0"/>
                </a:moveTo>
                <a:lnTo>
                  <a:pt x="0" y="0"/>
                </a:lnTo>
                <a:lnTo>
                  <a:pt x="0" y="36576"/>
                </a:lnTo>
                <a:lnTo>
                  <a:pt x="34289" y="36576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0" name="object 650"/>
          <p:cNvSpPr/>
          <p:nvPr/>
        </p:nvSpPr>
        <p:spPr>
          <a:xfrm>
            <a:off x="5482945" y="3981450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33527" y="0"/>
                </a:moveTo>
                <a:lnTo>
                  <a:pt x="0" y="0"/>
                </a:lnTo>
                <a:lnTo>
                  <a:pt x="0" y="36576"/>
                </a:lnTo>
                <a:lnTo>
                  <a:pt x="33527" y="36576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1" name="object 651"/>
          <p:cNvSpPr/>
          <p:nvPr/>
        </p:nvSpPr>
        <p:spPr>
          <a:xfrm>
            <a:off x="5443321" y="3981450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0"/>
                </a:moveTo>
                <a:lnTo>
                  <a:pt x="0" y="0"/>
                </a:lnTo>
                <a:lnTo>
                  <a:pt x="0" y="36576"/>
                </a:lnTo>
                <a:lnTo>
                  <a:pt x="34289" y="36576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2" name="object 652"/>
          <p:cNvSpPr/>
          <p:nvPr/>
        </p:nvSpPr>
        <p:spPr>
          <a:xfrm>
            <a:off x="5403697" y="3981450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0"/>
                </a:moveTo>
                <a:lnTo>
                  <a:pt x="0" y="0"/>
                </a:lnTo>
                <a:lnTo>
                  <a:pt x="0" y="36576"/>
                </a:lnTo>
                <a:lnTo>
                  <a:pt x="34289" y="36576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3" name="object 653"/>
          <p:cNvSpPr/>
          <p:nvPr/>
        </p:nvSpPr>
        <p:spPr>
          <a:xfrm>
            <a:off x="5521807" y="3896105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4" name="object 654"/>
          <p:cNvSpPr/>
          <p:nvPr/>
        </p:nvSpPr>
        <p:spPr>
          <a:xfrm>
            <a:off x="5482945" y="3896105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0" y="0"/>
                </a:moveTo>
                <a:lnTo>
                  <a:pt x="0" y="37338"/>
                </a:lnTo>
                <a:lnTo>
                  <a:pt x="33528" y="37338"/>
                </a:lnTo>
                <a:lnTo>
                  <a:pt x="33528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5" name="object 655"/>
          <p:cNvSpPr/>
          <p:nvPr/>
        </p:nvSpPr>
        <p:spPr>
          <a:xfrm>
            <a:off x="5443321" y="3896105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6" name="object 656"/>
          <p:cNvSpPr/>
          <p:nvPr/>
        </p:nvSpPr>
        <p:spPr>
          <a:xfrm>
            <a:off x="5403697" y="3896105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37338"/>
                </a:moveTo>
                <a:lnTo>
                  <a:pt x="34289" y="0"/>
                </a:ln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7" name="object 657"/>
          <p:cNvSpPr/>
          <p:nvPr/>
        </p:nvSpPr>
        <p:spPr>
          <a:xfrm>
            <a:off x="5521807" y="3938778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8" name="object 658"/>
          <p:cNvSpPr/>
          <p:nvPr/>
        </p:nvSpPr>
        <p:spPr>
          <a:xfrm>
            <a:off x="5482945" y="3938778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33527" y="0"/>
                </a:moveTo>
                <a:lnTo>
                  <a:pt x="0" y="0"/>
                </a:lnTo>
                <a:lnTo>
                  <a:pt x="0" y="37338"/>
                </a:lnTo>
                <a:lnTo>
                  <a:pt x="33527" y="37338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9" name="object 659"/>
          <p:cNvSpPr/>
          <p:nvPr/>
        </p:nvSpPr>
        <p:spPr>
          <a:xfrm>
            <a:off x="5443321" y="3938778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0" name="object 660"/>
          <p:cNvSpPr/>
          <p:nvPr/>
        </p:nvSpPr>
        <p:spPr>
          <a:xfrm>
            <a:off x="5403697" y="3938778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37338"/>
                </a:moveTo>
                <a:lnTo>
                  <a:pt x="34289" y="0"/>
                </a:ln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1" name="object 661"/>
          <p:cNvSpPr/>
          <p:nvPr/>
        </p:nvSpPr>
        <p:spPr>
          <a:xfrm>
            <a:off x="5521807" y="3854196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0"/>
                </a:moveTo>
                <a:lnTo>
                  <a:pt x="0" y="0"/>
                </a:lnTo>
                <a:lnTo>
                  <a:pt x="0" y="36576"/>
                </a:lnTo>
                <a:lnTo>
                  <a:pt x="34289" y="36576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2" name="object 662"/>
          <p:cNvSpPr/>
          <p:nvPr/>
        </p:nvSpPr>
        <p:spPr>
          <a:xfrm>
            <a:off x="5482945" y="3854196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33527" y="0"/>
                </a:moveTo>
                <a:lnTo>
                  <a:pt x="0" y="0"/>
                </a:lnTo>
                <a:lnTo>
                  <a:pt x="0" y="36576"/>
                </a:lnTo>
                <a:lnTo>
                  <a:pt x="33527" y="36576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3" name="object 663"/>
          <p:cNvSpPr/>
          <p:nvPr/>
        </p:nvSpPr>
        <p:spPr>
          <a:xfrm>
            <a:off x="5443321" y="3854196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0"/>
                </a:moveTo>
                <a:lnTo>
                  <a:pt x="0" y="0"/>
                </a:lnTo>
                <a:lnTo>
                  <a:pt x="0" y="36576"/>
                </a:lnTo>
                <a:lnTo>
                  <a:pt x="34289" y="36576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4" name="object 664"/>
          <p:cNvSpPr/>
          <p:nvPr/>
        </p:nvSpPr>
        <p:spPr>
          <a:xfrm>
            <a:off x="5403697" y="3854196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0"/>
                </a:moveTo>
                <a:lnTo>
                  <a:pt x="0" y="0"/>
                </a:lnTo>
                <a:lnTo>
                  <a:pt x="0" y="36576"/>
                </a:lnTo>
                <a:lnTo>
                  <a:pt x="34289" y="36576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5" name="object 665"/>
          <p:cNvSpPr/>
          <p:nvPr/>
        </p:nvSpPr>
        <p:spPr>
          <a:xfrm>
            <a:off x="5521807" y="3811523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0" y="0"/>
                </a:moveTo>
                <a:lnTo>
                  <a:pt x="0" y="36576"/>
                </a:lnTo>
                <a:lnTo>
                  <a:pt x="34290" y="36576"/>
                </a:lnTo>
                <a:lnTo>
                  <a:pt x="34290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6" name="object 666"/>
          <p:cNvSpPr/>
          <p:nvPr/>
        </p:nvSpPr>
        <p:spPr>
          <a:xfrm>
            <a:off x="5482945" y="3811523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0" y="0"/>
                </a:moveTo>
                <a:lnTo>
                  <a:pt x="0" y="36576"/>
                </a:lnTo>
                <a:lnTo>
                  <a:pt x="33528" y="36576"/>
                </a:lnTo>
                <a:lnTo>
                  <a:pt x="33528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7" name="object 667"/>
          <p:cNvSpPr/>
          <p:nvPr/>
        </p:nvSpPr>
        <p:spPr>
          <a:xfrm>
            <a:off x="5443321" y="3811523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0" y="0"/>
                </a:moveTo>
                <a:lnTo>
                  <a:pt x="0" y="36576"/>
                </a:lnTo>
                <a:lnTo>
                  <a:pt x="34290" y="36576"/>
                </a:lnTo>
                <a:lnTo>
                  <a:pt x="34290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8" name="object 668"/>
          <p:cNvSpPr/>
          <p:nvPr/>
        </p:nvSpPr>
        <p:spPr>
          <a:xfrm>
            <a:off x="5437987" y="3811523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9" name="object 669"/>
          <p:cNvSpPr/>
          <p:nvPr/>
        </p:nvSpPr>
        <p:spPr>
          <a:xfrm>
            <a:off x="5403697" y="3811523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0"/>
                </a:moveTo>
                <a:lnTo>
                  <a:pt x="0" y="0"/>
                </a:lnTo>
                <a:lnTo>
                  <a:pt x="0" y="36576"/>
                </a:lnTo>
                <a:lnTo>
                  <a:pt x="34289" y="3657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0" name="object 670"/>
          <p:cNvSpPr/>
          <p:nvPr/>
        </p:nvSpPr>
        <p:spPr>
          <a:xfrm>
            <a:off x="5521807" y="3768852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1" name="object 671"/>
          <p:cNvSpPr/>
          <p:nvPr/>
        </p:nvSpPr>
        <p:spPr>
          <a:xfrm>
            <a:off x="5482945" y="3768852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33527" y="0"/>
                </a:moveTo>
                <a:lnTo>
                  <a:pt x="0" y="0"/>
                </a:lnTo>
                <a:lnTo>
                  <a:pt x="0" y="37338"/>
                </a:lnTo>
                <a:lnTo>
                  <a:pt x="33527" y="37338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2" name="object 672"/>
          <p:cNvSpPr/>
          <p:nvPr/>
        </p:nvSpPr>
        <p:spPr>
          <a:xfrm>
            <a:off x="5443321" y="3768852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3" name="object 673"/>
          <p:cNvSpPr/>
          <p:nvPr/>
        </p:nvSpPr>
        <p:spPr>
          <a:xfrm>
            <a:off x="5403697" y="3768852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4" name="object 674"/>
          <p:cNvSpPr/>
          <p:nvPr/>
        </p:nvSpPr>
        <p:spPr>
          <a:xfrm>
            <a:off x="5403697" y="3726179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37338"/>
                </a:moveTo>
                <a:lnTo>
                  <a:pt x="34289" y="0"/>
                </a:ln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5" name="object 675"/>
          <p:cNvSpPr/>
          <p:nvPr/>
        </p:nvSpPr>
        <p:spPr>
          <a:xfrm>
            <a:off x="5443321" y="3726179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6" name="object 676"/>
          <p:cNvSpPr/>
          <p:nvPr/>
        </p:nvSpPr>
        <p:spPr>
          <a:xfrm>
            <a:off x="5482945" y="3726179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0" y="0"/>
                </a:moveTo>
                <a:lnTo>
                  <a:pt x="0" y="37338"/>
                </a:lnTo>
                <a:lnTo>
                  <a:pt x="33528" y="37338"/>
                </a:lnTo>
                <a:lnTo>
                  <a:pt x="33528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7" name="object 677"/>
          <p:cNvSpPr/>
          <p:nvPr/>
        </p:nvSpPr>
        <p:spPr>
          <a:xfrm>
            <a:off x="5443321" y="3598926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8" name="object 678"/>
          <p:cNvSpPr/>
          <p:nvPr/>
        </p:nvSpPr>
        <p:spPr>
          <a:xfrm>
            <a:off x="5403697" y="3598926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4289" y="0"/>
                </a:moveTo>
                <a:lnTo>
                  <a:pt x="0" y="0"/>
                </a:lnTo>
                <a:lnTo>
                  <a:pt x="0" y="37338"/>
                </a:lnTo>
                <a:lnTo>
                  <a:pt x="34289" y="37338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9" name="object 679"/>
          <p:cNvSpPr/>
          <p:nvPr/>
        </p:nvSpPr>
        <p:spPr>
          <a:xfrm>
            <a:off x="5521807" y="3726179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0" y="0"/>
                </a:moveTo>
                <a:lnTo>
                  <a:pt x="0" y="37338"/>
                </a:lnTo>
                <a:lnTo>
                  <a:pt x="34290" y="37338"/>
                </a:lnTo>
                <a:lnTo>
                  <a:pt x="34290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0" name="object 680"/>
          <p:cNvSpPr/>
          <p:nvPr/>
        </p:nvSpPr>
        <p:spPr>
          <a:xfrm>
            <a:off x="5521807" y="3684270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0"/>
                </a:moveTo>
                <a:lnTo>
                  <a:pt x="0" y="0"/>
                </a:lnTo>
                <a:lnTo>
                  <a:pt x="0" y="36576"/>
                </a:lnTo>
                <a:lnTo>
                  <a:pt x="34289" y="36576"/>
                </a:lnTo>
                <a:lnTo>
                  <a:pt x="3428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1" name="object 681"/>
          <p:cNvSpPr/>
          <p:nvPr/>
        </p:nvSpPr>
        <p:spPr>
          <a:xfrm>
            <a:off x="5482945" y="3684270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33527" y="0"/>
                </a:moveTo>
                <a:lnTo>
                  <a:pt x="0" y="0"/>
                </a:lnTo>
                <a:lnTo>
                  <a:pt x="0" y="36576"/>
                </a:lnTo>
                <a:lnTo>
                  <a:pt x="33527" y="36576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2" name="object 682"/>
          <p:cNvSpPr/>
          <p:nvPr/>
        </p:nvSpPr>
        <p:spPr>
          <a:xfrm>
            <a:off x="5443321" y="3684270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0" y="0"/>
                </a:moveTo>
                <a:lnTo>
                  <a:pt x="0" y="36576"/>
                </a:lnTo>
                <a:lnTo>
                  <a:pt x="34290" y="36576"/>
                </a:lnTo>
                <a:lnTo>
                  <a:pt x="34290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3" name="object 683"/>
          <p:cNvSpPr/>
          <p:nvPr/>
        </p:nvSpPr>
        <p:spPr>
          <a:xfrm>
            <a:off x="5403697" y="3684270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36575"/>
                </a:moveTo>
                <a:lnTo>
                  <a:pt x="34289" y="0"/>
                </a:lnTo>
                <a:lnTo>
                  <a:pt x="0" y="0"/>
                </a:lnTo>
                <a:lnTo>
                  <a:pt x="0" y="36575"/>
                </a:lnTo>
                <a:lnTo>
                  <a:pt x="34289" y="36575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4" name="object 684"/>
          <p:cNvSpPr/>
          <p:nvPr/>
        </p:nvSpPr>
        <p:spPr>
          <a:xfrm>
            <a:off x="5403697" y="3641597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289" y="36575"/>
                </a:moveTo>
                <a:lnTo>
                  <a:pt x="34289" y="0"/>
                </a:lnTo>
                <a:lnTo>
                  <a:pt x="0" y="0"/>
                </a:lnTo>
                <a:lnTo>
                  <a:pt x="0" y="36575"/>
                </a:lnTo>
                <a:lnTo>
                  <a:pt x="34289" y="36575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5" name="object 685"/>
          <p:cNvSpPr/>
          <p:nvPr/>
        </p:nvSpPr>
        <p:spPr>
          <a:xfrm>
            <a:off x="5443321" y="3641597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0" y="0"/>
                </a:moveTo>
                <a:lnTo>
                  <a:pt x="0" y="36576"/>
                </a:lnTo>
                <a:lnTo>
                  <a:pt x="34290" y="36576"/>
                </a:lnTo>
                <a:lnTo>
                  <a:pt x="34290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6" name="object 686"/>
          <p:cNvSpPr/>
          <p:nvPr/>
        </p:nvSpPr>
        <p:spPr>
          <a:xfrm>
            <a:off x="5482945" y="3641597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33527" y="0"/>
                </a:moveTo>
                <a:lnTo>
                  <a:pt x="0" y="0"/>
                </a:lnTo>
                <a:lnTo>
                  <a:pt x="0" y="36576"/>
                </a:lnTo>
                <a:lnTo>
                  <a:pt x="33527" y="36576"/>
                </a:lnTo>
                <a:lnTo>
                  <a:pt x="3352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7" name="object 687"/>
          <p:cNvSpPr/>
          <p:nvPr/>
        </p:nvSpPr>
        <p:spPr>
          <a:xfrm>
            <a:off x="5521807" y="3641597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0" y="0"/>
                </a:moveTo>
                <a:lnTo>
                  <a:pt x="0" y="36576"/>
                </a:lnTo>
                <a:lnTo>
                  <a:pt x="34290" y="36576"/>
                </a:lnTo>
                <a:lnTo>
                  <a:pt x="34290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8" name="object 688"/>
          <p:cNvSpPr/>
          <p:nvPr/>
        </p:nvSpPr>
        <p:spPr>
          <a:xfrm>
            <a:off x="3571087" y="2487929"/>
            <a:ext cx="0" cy="360045"/>
          </a:xfrm>
          <a:custGeom>
            <a:avLst/>
            <a:gdLst/>
            <a:ahLst/>
            <a:cxnLst/>
            <a:rect l="l" t="t" r="r" b="b"/>
            <a:pathLst>
              <a:path w="0" h="360044">
                <a:moveTo>
                  <a:pt x="0" y="35966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9" name="object 689"/>
          <p:cNvSpPr/>
          <p:nvPr/>
        </p:nvSpPr>
        <p:spPr>
          <a:xfrm>
            <a:off x="3993997" y="2811779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0" name="object 690"/>
          <p:cNvSpPr/>
          <p:nvPr/>
        </p:nvSpPr>
        <p:spPr>
          <a:xfrm>
            <a:off x="4000855" y="2804160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 h="0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1" name="object 691"/>
          <p:cNvSpPr/>
          <p:nvPr/>
        </p:nvSpPr>
        <p:spPr>
          <a:xfrm>
            <a:off x="4224121" y="2487929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2" name="object 692"/>
          <p:cNvSpPr/>
          <p:nvPr/>
        </p:nvSpPr>
        <p:spPr>
          <a:xfrm>
            <a:off x="4217263" y="2494788"/>
            <a:ext cx="0" cy="309880"/>
          </a:xfrm>
          <a:custGeom>
            <a:avLst/>
            <a:gdLst/>
            <a:ahLst/>
            <a:cxnLst/>
            <a:rect l="l" t="t" r="r" b="b"/>
            <a:pathLst>
              <a:path w="0" h="309880">
                <a:moveTo>
                  <a:pt x="0" y="30937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3" name="object 693"/>
          <p:cNvSpPr/>
          <p:nvPr/>
        </p:nvSpPr>
        <p:spPr>
          <a:xfrm>
            <a:off x="3993997" y="2487929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23012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4" name="object 694"/>
          <p:cNvSpPr/>
          <p:nvPr/>
        </p:nvSpPr>
        <p:spPr>
          <a:xfrm>
            <a:off x="4000855" y="2494788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 h="0">
                <a:moveTo>
                  <a:pt x="21640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5" name="object 695"/>
          <p:cNvSpPr/>
          <p:nvPr/>
        </p:nvSpPr>
        <p:spPr>
          <a:xfrm>
            <a:off x="3993997" y="2487929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6" name="object 696"/>
          <p:cNvSpPr/>
          <p:nvPr/>
        </p:nvSpPr>
        <p:spPr>
          <a:xfrm>
            <a:off x="4000855" y="2494788"/>
            <a:ext cx="0" cy="309880"/>
          </a:xfrm>
          <a:custGeom>
            <a:avLst/>
            <a:gdLst/>
            <a:ahLst/>
            <a:cxnLst/>
            <a:rect l="l" t="t" r="r" b="b"/>
            <a:pathLst>
              <a:path w="0" h="309880">
                <a:moveTo>
                  <a:pt x="0" y="0"/>
                </a:moveTo>
                <a:lnTo>
                  <a:pt x="0" y="30937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7" name="object 697"/>
          <p:cNvSpPr/>
          <p:nvPr/>
        </p:nvSpPr>
        <p:spPr>
          <a:xfrm>
            <a:off x="4017619" y="2510789"/>
            <a:ext cx="184150" cy="277495"/>
          </a:xfrm>
          <a:custGeom>
            <a:avLst/>
            <a:gdLst/>
            <a:ahLst/>
            <a:cxnLst/>
            <a:rect l="l" t="t" r="r" b="b"/>
            <a:pathLst>
              <a:path w="184150" h="277494">
                <a:moveTo>
                  <a:pt x="0" y="277368"/>
                </a:moveTo>
                <a:lnTo>
                  <a:pt x="183642" y="277368"/>
                </a:lnTo>
                <a:lnTo>
                  <a:pt x="183642" y="0"/>
                </a:lnTo>
                <a:lnTo>
                  <a:pt x="0" y="0"/>
                </a:lnTo>
                <a:lnTo>
                  <a:pt x="0" y="27736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8" name="object 698"/>
          <p:cNvSpPr/>
          <p:nvPr/>
        </p:nvSpPr>
        <p:spPr>
          <a:xfrm>
            <a:off x="5304637" y="2811779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9" name="object 699"/>
          <p:cNvSpPr/>
          <p:nvPr/>
        </p:nvSpPr>
        <p:spPr>
          <a:xfrm>
            <a:off x="5311495" y="280416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0" name="object 700"/>
          <p:cNvSpPr/>
          <p:nvPr/>
        </p:nvSpPr>
        <p:spPr>
          <a:xfrm>
            <a:off x="5534761" y="2487929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1" name="object 701"/>
          <p:cNvSpPr/>
          <p:nvPr/>
        </p:nvSpPr>
        <p:spPr>
          <a:xfrm>
            <a:off x="5527141" y="2494788"/>
            <a:ext cx="0" cy="309880"/>
          </a:xfrm>
          <a:custGeom>
            <a:avLst/>
            <a:gdLst/>
            <a:ahLst/>
            <a:cxnLst/>
            <a:rect l="l" t="t" r="r" b="b"/>
            <a:pathLst>
              <a:path w="0" h="309880">
                <a:moveTo>
                  <a:pt x="0" y="30937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2" name="object 702"/>
          <p:cNvSpPr/>
          <p:nvPr/>
        </p:nvSpPr>
        <p:spPr>
          <a:xfrm>
            <a:off x="5304637" y="2487929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23012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3" name="object 703"/>
          <p:cNvSpPr/>
          <p:nvPr/>
        </p:nvSpPr>
        <p:spPr>
          <a:xfrm>
            <a:off x="5311495" y="249478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21564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4" name="object 704"/>
          <p:cNvSpPr/>
          <p:nvPr/>
        </p:nvSpPr>
        <p:spPr>
          <a:xfrm>
            <a:off x="5304637" y="2487929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5" name="object 705"/>
          <p:cNvSpPr/>
          <p:nvPr/>
        </p:nvSpPr>
        <p:spPr>
          <a:xfrm>
            <a:off x="5311495" y="2494788"/>
            <a:ext cx="0" cy="309880"/>
          </a:xfrm>
          <a:custGeom>
            <a:avLst/>
            <a:gdLst/>
            <a:ahLst/>
            <a:cxnLst/>
            <a:rect l="l" t="t" r="r" b="b"/>
            <a:pathLst>
              <a:path w="0" h="309880">
                <a:moveTo>
                  <a:pt x="0" y="0"/>
                </a:moveTo>
                <a:lnTo>
                  <a:pt x="0" y="30937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6" name="object 706"/>
          <p:cNvSpPr/>
          <p:nvPr/>
        </p:nvSpPr>
        <p:spPr>
          <a:xfrm>
            <a:off x="5327497" y="2510789"/>
            <a:ext cx="184150" cy="277495"/>
          </a:xfrm>
          <a:custGeom>
            <a:avLst/>
            <a:gdLst/>
            <a:ahLst/>
            <a:cxnLst/>
            <a:rect l="l" t="t" r="r" b="b"/>
            <a:pathLst>
              <a:path w="184150" h="277494">
                <a:moveTo>
                  <a:pt x="0" y="277368"/>
                </a:moveTo>
                <a:lnTo>
                  <a:pt x="183642" y="277368"/>
                </a:lnTo>
                <a:lnTo>
                  <a:pt x="183642" y="0"/>
                </a:lnTo>
                <a:lnTo>
                  <a:pt x="0" y="0"/>
                </a:lnTo>
                <a:lnTo>
                  <a:pt x="0" y="27736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7" name="object 707"/>
          <p:cNvSpPr/>
          <p:nvPr/>
        </p:nvSpPr>
        <p:spPr>
          <a:xfrm>
            <a:off x="6940651" y="2487929"/>
            <a:ext cx="0" cy="360045"/>
          </a:xfrm>
          <a:custGeom>
            <a:avLst/>
            <a:gdLst/>
            <a:ahLst/>
            <a:cxnLst/>
            <a:rect l="l" t="t" r="r" b="b"/>
            <a:pathLst>
              <a:path w="0" h="360044">
                <a:moveTo>
                  <a:pt x="0" y="0"/>
                </a:moveTo>
                <a:lnTo>
                  <a:pt x="0" y="35966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8" name="object 708"/>
          <p:cNvSpPr/>
          <p:nvPr/>
        </p:nvSpPr>
        <p:spPr>
          <a:xfrm>
            <a:off x="5255869" y="3398520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 h="0">
                <a:moveTo>
                  <a:pt x="0" y="0"/>
                </a:moveTo>
                <a:lnTo>
                  <a:pt x="49149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9" name="object 709"/>
          <p:cNvSpPr/>
          <p:nvPr/>
        </p:nvSpPr>
        <p:spPr>
          <a:xfrm>
            <a:off x="5255869" y="3380232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 h="0">
                <a:moveTo>
                  <a:pt x="0" y="0"/>
                </a:moveTo>
                <a:lnTo>
                  <a:pt x="49149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0" name="object 710"/>
          <p:cNvSpPr/>
          <p:nvPr/>
        </p:nvSpPr>
        <p:spPr>
          <a:xfrm>
            <a:off x="5255869" y="3380232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1828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1" name="object 711"/>
          <p:cNvSpPr/>
          <p:nvPr/>
        </p:nvSpPr>
        <p:spPr>
          <a:xfrm>
            <a:off x="5747359" y="3380232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1828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2" name="object 712"/>
          <p:cNvSpPr/>
          <p:nvPr/>
        </p:nvSpPr>
        <p:spPr>
          <a:xfrm>
            <a:off x="3104743" y="4330446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 h="0">
                <a:moveTo>
                  <a:pt x="0" y="0"/>
                </a:moveTo>
                <a:lnTo>
                  <a:pt x="16383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3" name="object 713"/>
          <p:cNvSpPr/>
          <p:nvPr/>
        </p:nvSpPr>
        <p:spPr>
          <a:xfrm>
            <a:off x="3104743" y="4186428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5">
                <a:moveTo>
                  <a:pt x="0" y="14401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4" name="object 714"/>
          <p:cNvSpPr/>
          <p:nvPr/>
        </p:nvSpPr>
        <p:spPr>
          <a:xfrm>
            <a:off x="3088741" y="4175759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9" y="5334"/>
                </a:moveTo>
                <a:lnTo>
                  <a:pt x="3429" y="533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5" name="object 715"/>
          <p:cNvSpPr/>
          <p:nvPr/>
        </p:nvSpPr>
        <p:spPr>
          <a:xfrm>
            <a:off x="3088741" y="4186428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 h="0">
                <a:moveTo>
                  <a:pt x="0" y="0"/>
                </a:moveTo>
                <a:lnTo>
                  <a:pt x="17068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6" name="object 716"/>
          <p:cNvSpPr/>
          <p:nvPr/>
        </p:nvSpPr>
        <p:spPr>
          <a:xfrm>
            <a:off x="3088741" y="4175759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 h="0">
                <a:moveTo>
                  <a:pt x="0" y="0"/>
                </a:moveTo>
                <a:lnTo>
                  <a:pt x="17068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7" name="object 717"/>
          <p:cNvSpPr/>
          <p:nvPr/>
        </p:nvSpPr>
        <p:spPr>
          <a:xfrm>
            <a:off x="3088741" y="4175759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9" y="5334"/>
                </a:moveTo>
                <a:lnTo>
                  <a:pt x="3429" y="533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8" name="object 718"/>
          <p:cNvSpPr/>
          <p:nvPr/>
        </p:nvSpPr>
        <p:spPr>
          <a:xfrm>
            <a:off x="3100933" y="4219194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3429" y="1905"/>
                </a:moveTo>
                <a:lnTo>
                  <a:pt x="3429" y="1905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9" name="object 719"/>
          <p:cNvSpPr/>
          <p:nvPr/>
        </p:nvSpPr>
        <p:spPr>
          <a:xfrm>
            <a:off x="3088741" y="2847594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5" h="10794">
                <a:moveTo>
                  <a:pt x="0" y="0"/>
                </a:moveTo>
                <a:lnTo>
                  <a:pt x="0" y="10668"/>
                </a:lnTo>
                <a:lnTo>
                  <a:pt x="6858" y="10668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0" name="object 720"/>
          <p:cNvSpPr/>
          <p:nvPr/>
        </p:nvSpPr>
        <p:spPr>
          <a:xfrm>
            <a:off x="3088741" y="2847594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1" name="object 721"/>
          <p:cNvSpPr/>
          <p:nvPr/>
        </p:nvSpPr>
        <p:spPr>
          <a:xfrm>
            <a:off x="3321151" y="2847594"/>
            <a:ext cx="266065" cy="10795"/>
          </a:xfrm>
          <a:custGeom>
            <a:avLst/>
            <a:gdLst/>
            <a:ahLst/>
            <a:cxnLst/>
            <a:rect l="l" t="t" r="r" b="b"/>
            <a:pathLst>
              <a:path w="266064" h="10794">
                <a:moveTo>
                  <a:pt x="0" y="0"/>
                </a:moveTo>
                <a:lnTo>
                  <a:pt x="0" y="10668"/>
                </a:lnTo>
                <a:lnTo>
                  <a:pt x="265938" y="10667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2" name="object 722"/>
          <p:cNvSpPr/>
          <p:nvPr/>
        </p:nvSpPr>
        <p:spPr>
          <a:xfrm>
            <a:off x="3321151" y="2847594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 h="0">
                <a:moveTo>
                  <a:pt x="265938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3" name="object 723"/>
          <p:cNvSpPr/>
          <p:nvPr/>
        </p:nvSpPr>
        <p:spPr>
          <a:xfrm>
            <a:off x="3095599" y="2448305"/>
            <a:ext cx="0" cy="1727835"/>
          </a:xfrm>
          <a:custGeom>
            <a:avLst/>
            <a:gdLst/>
            <a:ahLst/>
            <a:cxnLst/>
            <a:rect l="l" t="t" r="r" b="b"/>
            <a:pathLst>
              <a:path w="0" h="1727835">
                <a:moveTo>
                  <a:pt x="0" y="172745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4" name="object 724"/>
          <p:cNvSpPr/>
          <p:nvPr/>
        </p:nvSpPr>
        <p:spPr>
          <a:xfrm>
            <a:off x="6923887" y="2350007"/>
            <a:ext cx="0" cy="1826260"/>
          </a:xfrm>
          <a:custGeom>
            <a:avLst/>
            <a:gdLst/>
            <a:ahLst/>
            <a:cxnLst/>
            <a:rect l="l" t="t" r="r" b="b"/>
            <a:pathLst>
              <a:path w="0" h="1826260">
                <a:moveTo>
                  <a:pt x="0" y="182575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5" name="object 725"/>
          <p:cNvSpPr/>
          <p:nvPr/>
        </p:nvSpPr>
        <p:spPr>
          <a:xfrm>
            <a:off x="3321151" y="2403348"/>
            <a:ext cx="0" cy="444500"/>
          </a:xfrm>
          <a:custGeom>
            <a:avLst/>
            <a:gdLst/>
            <a:ahLst/>
            <a:cxnLst/>
            <a:rect l="l" t="t" r="r" b="b"/>
            <a:pathLst>
              <a:path w="0" h="444500">
                <a:moveTo>
                  <a:pt x="0" y="44424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6" name="object 726"/>
          <p:cNvSpPr/>
          <p:nvPr/>
        </p:nvSpPr>
        <p:spPr>
          <a:xfrm>
            <a:off x="3095599" y="2448305"/>
            <a:ext cx="0" cy="1727835"/>
          </a:xfrm>
          <a:custGeom>
            <a:avLst/>
            <a:gdLst/>
            <a:ahLst/>
            <a:cxnLst/>
            <a:rect l="l" t="t" r="r" b="b"/>
            <a:pathLst>
              <a:path w="0" h="1727835">
                <a:moveTo>
                  <a:pt x="0" y="172745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7" name="object 727"/>
          <p:cNvSpPr/>
          <p:nvPr/>
        </p:nvSpPr>
        <p:spPr>
          <a:xfrm>
            <a:off x="6923887" y="2350007"/>
            <a:ext cx="0" cy="1826260"/>
          </a:xfrm>
          <a:custGeom>
            <a:avLst/>
            <a:gdLst/>
            <a:ahLst/>
            <a:cxnLst/>
            <a:rect l="l" t="t" r="r" b="b"/>
            <a:pathLst>
              <a:path w="0" h="1826260">
                <a:moveTo>
                  <a:pt x="0" y="1825752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8" name="object 728"/>
          <p:cNvSpPr/>
          <p:nvPr/>
        </p:nvSpPr>
        <p:spPr>
          <a:xfrm>
            <a:off x="3321151" y="2403348"/>
            <a:ext cx="0" cy="444500"/>
          </a:xfrm>
          <a:custGeom>
            <a:avLst/>
            <a:gdLst/>
            <a:ahLst/>
            <a:cxnLst/>
            <a:rect l="l" t="t" r="r" b="b"/>
            <a:pathLst>
              <a:path w="0" h="444500">
                <a:moveTo>
                  <a:pt x="0" y="44424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9" name="object 729"/>
          <p:cNvSpPr/>
          <p:nvPr/>
        </p:nvSpPr>
        <p:spPr>
          <a:xfrm>
            <a:off x="3259429" y="3333750"/>
            <a:ext cx="0" cy="852805"/>
          </a:xfrm>
          <a:custGeom>
            <a:avLst/>
            <a:gdLst/>
            <a:ahLst/>
            <a:cxnLst/>
            <a:rect l="l" t="t" r="r" b="b"/>
            <a:pathLst>
              <a:path w="0" h="852804">
                <a:moveTo>
                  <a:pt x="0" y="0"/>
                </a:moveTo>
                <a:lnTo>
                  <a:pt x="0" y="852678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0" name="object 730"/>
          <p:cNvSpPr/>
          <p:nvPr/>
        </p:nvSpPr>
        <p:spPr>
          <a:xfrm>
            <a:off x="3587089" y="2350008"/>
            <a:ext cx="0" cy="894080"/>
          </a:xfrm>
          <a:custGeom>
            <a:avLst/>
            <a:gdLst/>
            <a:ahLst/>
            <a:cxnLst/>
            <a:rect l="l" t="t" r="r" b="b"/>
            <a:pathLst>
              <a:path w="0" h="894080">
                <a:moveTo>
                  <a:pt x="0" y="0"/>
                </a:moveTo>
                <a:lnTo>
                  <a:pt x="0" y="893825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1" name="object 731"/>
          <p:cNvSpPr/>
          <p:nvPr/>
        </p:nvSpPr>
        <p:spPr>
          <a:xfrm>
            <a:off x="3268573" y="4330446"/>
            <a:ext cx="1987550" cy="0"/>
          </a:xfrm>
          <a:custGeom>
            <a:avLst/>
            <a:gdLst/>
            <a:ahLst/>
            <a:cxnLst/>
            <a:rect l="l" t="t" r="r" b="b"/>
            <a:pathLst>
              <a:path w="1987550" h="0">
                <a:moveTo>
                  <a:pt x="0" y="0"/>
                </a:moveTo>
                <a:lnTo>
                  <a:pt x="1987295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2" name="object 732"/>
          <p:cNvSpPr/>
          <p:nvPr/>
        </p:nvSpPr>
        <p:spPr>
          <a:xfrm>
            <a:off x="5911189" y="4186428"/>
            <a:ext cx="1004569" cy="144145"/>
          </a:xfrm>
          <a:custGeom>
            <a:avLst/>
            <a:gdLst/>
            <a:ahLst/>
            <a:cxnLst/>
            <a:rect l="l" t="t" r="r" b="b"/>
            <a:pathLst>
              <a:path w="1004570" h="144145">
                <a:moveTo>
                  <a:pt x="0" y="144018"/>
                </a:moveTo>
                <a:lnTo>
                  <a:pt x="1004316" y="144018"/>
                </a:lnTo>
                <a:lnTo>
                  <a:pt x="1004316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3" name="object 733"/>
          <p:cNvSpPr/>
          <p:nvPr/>
        </p:nvSpPr>
        <p:spPr>
          <a:xfrm>
            <a:off x="3252571" y="4186428"/>
            <a:ext cx="2003425" cy="0"/>
          </a:xfrm>
          <a:custGeom>
            <a:avLst/>
            <a:gdLst/>
            <a:ahLst/>
            <a:cxnLst/>
            <a:rect l="l" t="t" r="r" b="b"/>
            <a:pathLst>
              <a:path w="2003425" h="0">
                <a:moveTo>
                  <a:pt x="0" y="0"/>
                </a:moveTo>
                <a:lnTo>
                  <a:pt x="200329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4" name="object 734"/>
          <p:cNvSpPr/>
          <p:nvPr/>
        </p:nvSpPr>
        <p:spPr>
          <a:xfrm>
            <a:off x="3252571" y="4175759"/>
            <a:ext cx="2108835" cy="0"/>
          </a:xfrm>
          <a:custGeom>
            <a:avLst/>
            <a:gdLst/>
            <a:ahLst/>
            <a:cxnLst/>
            <a:rect l="l" t="t" r="r" b="b"/>
            <a:pathLst>
              <a:path w="2108835" h="0">
                <a:moveTo>
                  <a:pt x="0" y="0"/>
                </a:moveTo>
                <a:lnTo>
                  <a:pt x="210845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5" name="object 735"/>
          <p:cNvSpPr/>
          <p:nvPr/>
        </p:nvSpPr>
        <p:spPr>
          <a:xfrm>
            <a:off x="3252571" y="4175759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6" name="object 736"/>
          <p:cNvSpPr/>
          <p:nvPr/>
        </p:nvSpPr>
        <p:spPr>
          <a:xfrm>
            <a:off x="5747359" y="4186428"/>
            <a:ext cx="1184275" cy="0"/>
          </a:xfrm>
          <a:custGeom>
            <a:avLst/>
            <a:gdLst/>
            <a:ahLst/>
            <a:cxnLst/>
            <a:rect l="l" t="t" r="r" b="b"/>
            <a:pathLst>
              <a:path w="1184275" h="0">
                <a:moveTo>
                  <a:pt x="0" y="0"/>
                </a:moveTo>
                <a:lnTo>
                  <a:pt x="118414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7" name="object 737"/>
          <p:cNvSpPr/>
          <p:nvPr/>
        </p:nvSpPr>
        <p:spPr>
          <a:xfrm>
            <a:off x="5641441" y="4175759"/>
            <a:ext cx="1290320" cy="0"/>
          </a:xfrm>
          <a:custGeom>
            <a:avLst/>
            <a:gdLst/>
            <a:ahLst/>
            <a:cxnLst/>
            <a:rect l="l" t="t" r="r" b="b"/>
            <a:pathLst>
              <a:path w="1290320" h="0">
                <a:moveTo>
                  <a:pt x="0" y="0"/>
                </a:moveTo>
                <a:lnTo>
                  <a:pt x="129006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8" name="object 738"/>
          <p:cNvSpPr/>
          <p:nvPr/>
        </p:nvSpPr>
        <p:spPr>
          <a:xfrm>
            <a:off x="6931507" y="4175759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9" name="object 739"/>
          <p:cNvSpPr/>
          <p:nvPr/>
        </p:nvSpPr>
        <p:spPr>
          <a:xfrm>
            <a:off x="6931507" y="4175759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0" name="object 740"/>
          <p:cNvSpPr/>
          <p:nvPr/>
        </p:nvSpPr>
        <p:spPr>
          <a:xfrm>
            <a:off x="2847187" y="4330446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 h="0">
                <a:moveTo>
                  <a:pt x="0" y="0"/>
                </a:moveTo>
                <a:lnTo>
                  <a:pt x="8458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1" name="object 741"/>
          <p:cNvSpPr/>
          <p:nvPr/>
        </p:nvSpPr>
        <p:spPr>
          <a:xfrm>
            <a:off x="2841853" y="4277105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2" name="object 742"/>
          <p:cNvSpPr/>
          <p:nvPr/>
        </p:nvSpPr>
        <p:spPr>
          <a:xfrm>
            <a:off x="2931769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3" name="object 743"/>
          <p:cNvSpPr/>
          <p:nvPr/>
        </p:nvSpPr>
        <p:spPr>
          <a:xfrm>
            <a:off x="2931769" y="4330446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5" h="0">
                <a:moveTo>
                  <a:pt x="0" y="0"/>
                </a:moveTo>
                <a:lnTo>
                  <a:pt x="17297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4" name="object 744"/>
          <p:cNvSpPr/>
          <p:nvPr/>
        </p:nvSpPr>
        <p:spPr>
          <a:xfrm>
            <a:off x="2931769" y="4223003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5" h="0">
                <a:moveTo>
                  <a:pt x="0" y="0"/>
                </a:moveTo>
                <a:lnTo>
                  <a:pt x="17297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5" name="object 745"/>
          <p:cNvSpPr/>
          <p:nvPr/>
        </p:nvSpPr>
        <p:spPr>
          <a:xfrm>
            <a:off x="2931769" y="4223003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10744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6" name="object 746"/>
          <p:cNvSpPr/>
          <p:nvPr/>
        </p:nvSpPr>
        <p:spPr>
          <a:xfrm>
            <a:off x="5255869" y="4330446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 h="0">
                <a:moveTo>
                  <a:pt x="0" y="0"/>
                </a:moveTo>
                <a:lnTo>
                  <a:pt x="49149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7" name="object 747"/>
          <p:cNvSpPr/>
          <p:nvPr/>
        </p:nvSpPr>
        <p:spPr>
          <a:xfrm>
            <a:off x="5255869" y="4186428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 h="0">
                <a:moveTo>
                  <a:pt x="0" y="0"/>
                </a:moveTo>
                <a:lnTo>
                  <a:pt x="49149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8" name="object 748"/>
          <p:cNvSpPr/>
          <p:nvPr/>
        </p:nvSpPr>
        <p:spPr>
          <a:xfrm>
            <a:off x="5255869" y="4186428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5">
                <a:moveTo>
                  <a:pt x="0" y="14401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9" name="object 749"/>
          <p:cNvSpPr/>
          <p:nvPr/>
        </p:nvSpPr>
        <p:spPr>
          <a:xfrm>
            <a:off x="5747359" y="4186428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5">
                <a:moveTo>
                  <a:pt x="0" y="14401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0" name="object 750"/>
          <p:cNvSpPr/>
          <p:nvPr/>
        </p:nvSpPr>
        <p:spPr>
          <a:xfrm>
            <a:off x="5747359" y="4330446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 h="0">
                <a:moveTo>
                  <a:pt x="0" y="0"/>
                </a:moveTo>
                <a:lnTo>
                  <a:pt x="16383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1" name="object 751"/>
          <p:cNvSpPr/>
          <p:nvPr/>
        </p:nvSpPr>
        <p:spPr>
          <a:xfrm>
            <a:off x="5747359" y="4258817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 h="0">
                <a:moveTo>
                  <a:pt x="0" y="0"/>
                </a:moveTo>
                <a:lnTo>
                  <a:pt x="16383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2" name="object 752"/>
          <p:cNvSpPr/>
          <p:nvPr/>
        </p:nvSpPr>
        <p:spPr>
          <a:xfrm>
            <a:off x="5747359" y="4258817"/>
            <a:ext cx="0" cy="71755"/>
          </a:xfrm>
          <a:custGeom>
            <a:avLst/>
            <a:gdLst/>
            <a:ahLst/>
            <a:cxnLst/>
            <a:rect l="l" t="t" r="r" b="b"/>
            <a:pathLst>
              <a:path w="0" h="71754">
                <a:moveTo>
                  <a:pt x="0" y="7162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3" name="object 753"/>
          <p:cNvSpPr/>
          <p:nvPr/>
        </p:nvSpPr>
        <p:spPr>
          <a:xfrm>
            <a:off x="5911189" y="4258817"/>
            <a:ext cx="0" cy="71755"/>
          </a:xfrm>
          <a:custGeom>
            <a:avLst/>
            <a:gdLst/>
            <a:ahLst/>
            <a:cxnLst/>
            <a:rect l="l" t="t" r="r" b="b"/>
            <a:pathLst>
              <a:path w="0" h="71754">
                <a:moveTo>
                  <a:pt x="0" y="7162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4" name="object 754"/>
          <p:cNvSpPr/>
          <p:nvPr/>
        </p:nvSpPr>
        <p:spPr>
          <a:xfrm>
            <a:off x="2799181" y="4219194"/>
            <a:ext cx="306070" cy="0"/>
          </a:xfrm>
          <a:custGeom>
            <a:avLst/>
            <a:gdLst/>
            <a:ahLst/>
            <a:cxnLst/>
            <a:rect l="l" t="t" r="r" b="b"/>
            <a:pathLst>
              <a:path w="306069" h="0">
                <a:moveTo>
                  <a:pt x="0" y="0"/>
                </a:moveTo>
                <a:lnTo>
                  <a:pt x="30556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5" name="object 755"/>
          <p:cNvSpPr/>
          <p:nvPr/>
        </p:nvSpPr>
        <p:spPr>
          <a:xfrm>
            <a:off x="2799181" y="4154423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4" h="0">
                <a:moveTo>
                  <a:pt x="0" y="0"/>
                </a:moveTo>
                <a:lnTo>
                  <a:pt x="29641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6" name="object 756"/>
          <p:cNvSpPr/>
          <p:nvPr/>
        </p:nvSpPr>
        <p:spPr>
          <a:xfrm>
            <a:off x="2799181" y="4154423"/>
            <a:ext cx="32384" cy="64769"/>
          </a:xfrm>
          <a:custGeom>
            <a:avLst/>
            <a:gdLst/>
            <a:ahLst/>
            <a:cxnLst/>
            <a:rect l="l" t="t" r="r" b="b"/>
            <a:pathLst>
              <a:path w="32385" h="64770">
                <a:moveTo>
                  <a:pt x="0" y="64770"/>
                </a:moveTo>
                <a:lnTo>
                  <a:pt x="0" y="0"/>
                </a:lnTo>
                <a:lnTo>
                  <a:pt x="32003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7" name="object 757"/>
          <p:cNvSpPr/>
          <p:nvPr/>
        </p:nvSpPr>
        <p:spPr>
          <a:xfrm>
            <a:off x="2799181" y="3862578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 h="0">
                <a:moveTo>
                  <a:pt x="0" y="0"/>
                </a:moveTo>
                <a:lnTo>
                  <a:pt x="3200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8" name="object 758"/>
          <p:cNvSpPr/>
          <p:nvPr/>
        </p:nvSpPr>
        <p:spPr>
          <a:xfrm>
            <a:off x="2799181" y="3862578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2918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9" name="object 759"/>
          <p:cNvSpPr/>
          <p:nvPr/>
        </p:nvSpPr>
        <p:spPr>
          <a:xfrm>
            <a:off x="2831185" y="3862578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2918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0" name="object 760"/>
          <p:cNvSpPr/>
          <p:nvPr/>
        </p:nvSpPr>
        <p:spPr>
          <a:xfrm>
            <a:off x="2799181" y="3830573"/>
            <a:ext cx="0" cy="32384"/>
          </a:xfrm>
          <a:custGeom>
            <a:avLst/>
            <a:gdLst/>
            <a:ahLst/>
            <a:cxnLst/>
            <a:rect l="l" t="t" r="r" b="b"/>
            <a:pathLst>
              <a:path w="0" h="32385">
                <a:moveTo>
                  <a:pt x="0" y="3200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1" name="object 761"/>
          <p:cNvSpPr/>
          <p:nvPr/>
        </p:nvSpPr>
        <p:spPr>
          <a:xfrm>
            <a:off x="2799181" y="3862578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4" h="0">
                <a:moveTo>
                  <a:pt x="0" y="0"/>
                </a:moveTo>
                <a:lnTo>
                  <a:pt x="29641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2" name="object 762"/>
          <p:cNvSpPr/>
          <p:nvPr/>
        </p:nvSpPr>
        <p:spPr>
          <a:xfrm>
            <a:off x="2799181" y="3830573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4" h="0">
                <a:moveTo>
                  <a:pt x="0" y="0"/>
                </a:moveTo>
                <a:lnTo>
                  <a:pt x="29641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3" name="object 763"/>
          <p:cNvSpPr/>
          <p:nvPr/>
        </p:nvSpPr>
        <p:spPr>
          <a:xfrm>
            <a:off x="3094075" y="4154423"/>
            <a:ext cx="1905" cy="0"/>
          </a:xfrm>
          <a:custGeom>
            <a:avLst/>
            <a:gdLst/>
            <a:ahLst/>
            <a:cxnLst/>
            <a:rect l="l" t="t" r="r" b="b"/>
            <a:pathLst>
              <a:path w="1905" h="0">
                <a:moveTo>
                  <a:pt x="762" y="-3428"/>
                </a:moveTo>
                <a:lnTo>
                  <a:pt x="762" y="34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4" name="object 764"/>
          <p:cNvSpPr/>
          <p:nvPr/>
        </p:nvSpPr>
        <p:spPr>
          <a:xfrm>
            <a:off x="3094075" y="3862578"/>
            <a:ext cx="1905" cy="0"/>
          </a:xfrm>
          <a:custGeom>
            <a:avLst/>
            <a:gdLst/>
            <a:ahLst/>
            <a:cxnLst/>
            <a:rect l="l" t="t" r="r" b="b"/>
            <a:pathLst>
              <a:path w="1905" h="0">
                <a:moveTo>
                  <a:pt x="762" y="-3428"/>
                </a:moveTo>
                <a:lnTo>
                  <a:pt x="762" y="34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5" name="object 765"/>
          <p:cNvSpPr/>
          <p:nvPr/>
        </p:nvSpPr>
        <p:spPr>
          <a:xfrm>
            <a:off x="3094075" y="3862578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2918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6" name="object 766"/>
          <p:cNvSpPr/>
          <p:nvPr/>
        </p:nvSpPr>
        <p:spPr>
          <a:xfrm>
            <a:off x="2831185" y="3862578"/>
            <a:ext cx="262890" cy="292100"/>
          </a:xfrm>
          <a:custGeom>
            <a:avLst/>
            <a:gdLst/>
            <a:ahLst/>
            <a:cxnLst/>
            <a:rect l="l" t="t" r="r" b="b"/>
            <a:pathLst>
              <a:path w="262889" h="292100">
                <a:moveTo>
                  <a:pt x="0" y="291846"/>
                </a:moveTo>
                <a:lnTo>
                  <a:pt x="22098" y="291846"/>
                </a:lnTo>
                <a:lnTo>
                  <a:pt x="262890" y="24384"/>
                </a:lnTo>
                <a:lnTo>
                  <a:pt x="262890" y="0"/>
                </a:lnTo>
                <a:lnTo>
                  <a:pt x="240792" y="0"/>
                </a:lnTo>
                <a:lnTo>
                  <a:pt x="0" y="267462"/>
                </a:lnTo>
                <a:lnTo>
                  <a:pt x="0" y="291846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7" name="object 767"/>
          <p:cNvSpPr/>
          <p:nvPr/>
        </p:nvSpPr>
        <p:spPr>
          <a:xfrm>
            <a:off x="2831185" y="3886961"/>
            <a:ext cx="109855" cy="121920"/>
          </a:xfrm>
          <a:custGeom>
            <a:avLst/>
            <a:gdLst/>
            <a:ahLst/>
            <a:cxnLst/>
            <a:rect l="l" t="t" r="r" b="b"/>
            <a:pathLst>
              <a:path w="109855" h="121920">
                <a:moveTo>
                  <a:pt x="0" y="0"/>
                </a:moveTo>
                <a:lnTo>
                  <a:pt x="109728" y="12192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8" name="object 768"/>
          <p:cNvSpPr/>
          <p:nvPr/>
        </p:nvSpPr>
        <p:spPr>
          <a:xfrm>
            <a:off x="2963011" y="4032503"/>
            <a:ext cx="109220" cy="121920"/>
          </a:xfrm>
          <a:custGeom>
            <a:avLst/>
            <a:gdLst/>
            <a:ahLst/>
            <a:cxnLst/>
            <a:rect l="l" t="t" r="r" b="b"/>
            <a:pathLst>
              <a:path w="109219" h="121920">
                <a:moveTo>
                  <a:pt x="0" y="0"/>
                </a:moveTo>
                <a:lnTo>
                  <a:pt x="108966" y="12192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9" name="object 769"/>
          <p:cNvSpPr/>
          <p:nvPr/>
        </p:nvSpPr>
        <p:spPr>
          <a:xfrm>
            <a:off x="2984347" y="4008882"/>
            <a:ext cx="109855" cy="121285"/>
          </a:xfrm>
          <a:custGeom>
            <a:avLst/>
            <a:gdLst/>
            <a:ahLst/>
            <a:cxnLst/>
            <a:rect l="l" t="t" r="r" b="b"/>
            <a:pathLst>
              <a:path w="109855" h="121285">
                <a:moveTo>
                  <a:pt x="109727" y="121157"/>
                </a:moveTo>
                <a:lnTo>
                  <a:pt x="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0" name="object 770"/>
          <p:cNvSpPr/>
          <p:nvPr/>
        </p:nvSpPr>
        <p:spPr>
          <a:xfrm>
            <a:off x="2853283" y="3862578"/>
            <a:ext cx="109855" cy="121920"/>
          </a:xfrm>
          <a:custGeom>
            <a:avLst/>
            <a:gdLst/>
            <a:ahLst/>
            <a:cxnLst/>
            <a:rect l="l" t="t" r="r" b="b"/>
            <a:pathLst>
              <a:path w="109855" h="121920">
                <a:moveTo>
                  <a:pt x="109727" y="12192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1" name="object 771"/>
          <p:cNvSpPr/>
          <p:nvPr/>
        </p:nvSpPr>
        <p:spPr>
          <a:xfrm>
            <a:off x="2799181" y="4219194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 h="0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2" name="object 772"/>
          <p:cNvSpPr/>
          <p:nvPr/>
        </p:nvSpPr>
        <p:spPr>
          <a:xfrm>
            <a:off x="2799181" y="4219194"/>
            <a:ext cx="0" cy="75565"/>
          </a:xfrm>
          <a:custGeom>
            <a:avLst/>
            <a:gdLst/>
            <a:ahLst/>
            <a:cxnLst/>
            <a:rect l="l" t="t" r="r" b="b"/>
            <a:pathLst>
              <a:path w="0" h="75564">
                <a:moveTo>
                  <a:pt x="0" y="7543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3" name="object 773"/>
          <p:cNvSpPr/>
          <p:nvPr/>
        </p:nvSpPr>
        <p:spPr>
          <a:xfrm>
            <a:off x="2841853" y="4219194"/>
            <a:ext cx="0" cy="75565"/>
          </a:xfrm>
          <a:custGeom>
            <a:avLst/>
            <a:gdLst/>
            <a:ahLst/>
            <a:cxnLst/>
            <a:rect l="l" t="t" r="r" b="b"/>
            <a:pathLst>
              <a:path w="0" h="75564">
                <a:moveTo>
                  <a:pt x="0" y="7543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4" name="object 774"/>
          <p:cNvSpPr/>
          <p:nvPr/>
        </p:nvSpPr>
        <p:spPr>
          <a:xfrm>
            <a:off x="2793847" y="4330446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 h="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5" name="object 775"/>
          <p:cNvSpPr/>
          <p:nvPr/>
        </p:nvSpPr>
        <p:spPr>
          <a:xfrm>
            <a:off x="2796895" y="429463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6" name="object 776"/>
          <p:cNvSpPr/>
          <p:nvPr/>
        </p:nvSpPr>
        <p:spPr>
          <a:xfrm>
            <a:off x="2793847" y="4294632"/>
            <a:ext cx="3175" cy="36195"/>
          </a:xfrm>
          <a:custGeom>
            <a:avLst/>
            <a:gdLst/>
            <a:ahLst/>
            <a:cxnLst/>
            <a:rect l="l" t="t" r="r" b="b"/>
            <a:pathLst>
              <a:path w="3175" h="36195">
                <a:moveTo>
                  <a:pt x="0" y="35813"/>
                </a:moveTo>
                <a:lnTo>
                  <a:pt x="3047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7" name="object 777"/>
          <p:cNvSpPr/>
          <p:nvPr/>
        </p:nvSpPr>
        <p:spPr>
          <a:xfrm>
            <a:off x="2844139" y="4294632"/>
            <a:ext cx="3175" cy="36195"/>
          </a:xfrm>
          <a:custGeom>
            <a:avLst/>
            <a:gdLst/>
            <a:ahLst/>
            <a:cxnLst/>
            <a:rect l="l" t="t" r="r" b="b"/>
            <a:pathLst>
              <a:path w="3175" h="36195">
                <a:moveTo>
                  <a:pt x="3048" y="3581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8" name="object 778"/>
          <p:cNvSpPr/>
          <p:nvPr/>
        </p:nvSpPr>
        <p:spPr>
          <a:xfrm>
            <a:off x="2799181" y="4255770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 h="0">
                <a:moveTo>
                  <a:pt x="42672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9" name="object 779"/>
          <p:cNvSpPr/>
          <p:nvPr/>
        </p:nvSpPr>
        <p:spPr>
          <a:xfrm>
            <a:off x="2799181" y="4258817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 h="0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0" name="object 780"/>
          <p:cNvSpPr/>
          <p:nvPr/>
        </p:nvSpPr>
        <p:spPr>
          <a:xfrm>
            <a:off x="2799181" y="4219955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 h="0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1" name="object 781"/>
          <p:cNvSpPr/>
          <p:nvPr/>
        </p:nvSpPr>
        <p:spPr>
          <a:xfrm>
            <a:off x="2799181" y="4258817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 h="0">
                <a:moveTo>
                  <a:pt x="42672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2" name="object 782"/>
          <p:cNvSpPr/>
          <p:nvPr/>
        </p:nvSpPr>
        <p:spPr>
          <a:xfrm>
            <a:off x="2799181" y="4255770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 h="0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3" name="object 783"/>
          <p:cNvSpPr/>
          <p:nvPr/>
        </p:nvSpPr>
        <p:spPr>
          <a:xfrm>
            <a:off x="2799181" y="4219955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 h="0">
                <a:moveTo>
                  <a:pt x="42672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4" name="object 784"/>
          <p:cNvSpPr/>
          <p:nvPr/>
        </p:nvSpPr>
        <p:spPr>
          <a:xfrm>
            <a:off x="2807563" y="4265676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 h="0">
                <a:moveTo>
                  <a:pt x="0" y="0"/>
                </a:moveTo>
                <a:lnTo>
                  <a:pt x="3429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5" name="object 785"/>
          <p:cNvSpPr/>
          <p:nvPr/>
        </p:nvSpPr>
        <p:spPr>
          <a:xfrm>
            <a:off x="2827375" y="4287773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 h="0">
                <a:moveTo>
                  <a:pt x="0" y="0"/>
                </a:moveTo>
                <a:lnTo>
                  <a:pt x="14478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6" name="object 786"/>
          <p:cNvSpPr/>
          <p:nvPr/>
        </p:nvSpPr>
        <p:spPr>
          <a:xfrm>
            <a:off x="2807563" y="4264914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 h="0">
                <a:moveTo>
                  <a:pt x="0" y="0"/>
                </a:moveTo>
                <a:lnTo>
                  <a:pt x="3429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7" name="object 787"/>
          <p:cNvSpPr/>
          <p:nvPr/>
        </p:nvSpPr>
        <p:spPr>
          <a:xfrm>
            <a:off x="3094837" y="3862578"/>
            <a:ext cx="1270" cy="38100"/>
          </a:xfrm>
          <a:custGeom>
            <a:avLst/>
            <a:gdLst/>
            <a:ahLst/>
            <a:cxnLst/>
            <a:rect l="l" t="t" r="r" b="b"/>
            <a:pathLst>
              <a:path w="1269" h="38100">
                <a:moveTo>
                  <a:pt x="0" y="0"/>
                </a:moveTo>
                <a:lnTo>
                  <a:pt x="762" y="3810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8" name="object 788"/>
          <p:cNvSpPr/>
          <p:nvPr/>
        </p:nvSpPr>
        <p:spPr>
          <a:xfrm>
            <a:off x="3095599" y="4043171"/>
            <a:ext cx="0" cy="44450"/>
          </a:xfrm>
          <a:custGeom>
            <a:avLst/>
            <a:gdLst/>
            <a:ahLst/>
            <a:cxnLst/>
            <a:rect l="l" t="t" r="r" b="b"/>
            <a:pathLst>
              <a:path w="0" h="44450">
                <a:moveTo>
                  <a:pt x="-2667" y="22098"/>
                </a:moveTo>
                <a:lnTo>
                  <a:pt x="2667" y="22098"/>
                </a:lnTo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9" name="object 789"/>
          <p:cNvSpPr/>
          <p:nvPr/>
        </p:nvSpPr>
        <p:spPr>
          <a:xfrm>
            <a:off x="2799181" y="4180332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 h="0">
                <a:moveTo>
                  <a:pt x="289560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0" name="object 790"/>
          <p:cNvSpPr/>
          <p:nvPr/>
        </p:nvSpPr>
        <p:spPr>
          <a:xfrm>
            <a:off x="2799181" y="4183379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 h="0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1" name="object 791"/>
          <p:cNvSpPr/>
          <p:nvPr/>
        </p:nvSpPr>
        <p:spPr>
          <a:xfrm>
            <a:off x="2799181" y="4180332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 h="0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2" name="object 792"/>
          <p:cNvSpPr/>
          <p:nvPr/>
        </p:nvSpPr>
        <p:spPr>
          <a:xfrm>
            <a:off x="3095599" y="4160520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3" name="object 793"/>
          <p:cNvSpPr/>
          <p:nvPr/>
        </p:nvSpPr>
        <p:spPr>
          <a:xfrm>
            <a:off x="3094837" y="4160520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3"/>
                </a:moveTo>
                <a:lnTo>
                  <a:pt x="2667" y="11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4" name="object 794"/>
          <p:cNvSpPr/>
          <p:nvPr/>
        </p:nvSpPr>
        <p:spPr>
          <a:xfrm>
            <a:off x="3094075" y="4159758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3"/>
                </a:moveTo>
                <a:lnTo>
                  <a:pt x="2667" y="11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5" name="object 795"/>
          <p:cNvSpPr/>
          <p:nvPr/>
        </p:nvSpPr>
        <p:spPr>
          <a:xfrm>
            <a:off x="3093313" y="4158996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3"/>
                </a:moveTo>
                <a:lnTo>
                  <a:pt x="2667" y="11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6" name="object 796"/>
          <p:cNvSpPr/>
          <p:nvPr/>
        </p:nvSpPr>
        <p:spPr>
          <a:xfrm>
            <a:off x="3092551" y="4158234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3"/>
                </a:moveTo>
                <a:lnTo>
                  <a:pt x="2667" y="11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7" name="object 797"/>
          <p:cNvSpPr/>
          <p:nvPr/>
        </p:nvSpPr>
        <p:spPr>
          <a:xfrm>
            <a:off x="3091789" y="4156709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8" name="object 798"/>
          <p:cNvSpPr/>
          <p:nvPr/>
        </p:nvSpPr>
        <p:spPr>
          <a:xfrm>
            <a:off x="3091027" y="4155185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5"/>
                </a:moveTo>
                <a:lnTo>
                  <a:pt x="2667" y="228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9" name="object 799"/>
          <p:cNvSpPr/>
          <p:nvPr/>
        </p:nvSpPr>
        <p:spPr>
          <a:xfrm>
            <a:off x="3090265" y="4154423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0" name="object 800"/>
          <p:cNvSpPr/>
          <p:nvPr/>
        </p:nvSpPr>
        <p:spPr>
          <a:xfrm>
            <a:off x="3089503" y="4154423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3"/>
                </a:moveTo>
                <a:lnTo>
                  <a:pt x="2667" y="11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1" name="object 801"/>
          <p:cNvSpPr/>
          <p:nvPr/>
        </p:nvSpPr>
        <p:spPr>
          <a:xfrm>
            <a:off x="3088741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2" name="object 802"/>
          <p:cNvSpPr/>
          <p:nvPr/>
        </p:nvSpPr>
        <p:spPr>
          <a:xfrm>
            <a:off x="3087217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3" name="object 803"/>
          <p:cNvSpPr/>
          <p:nvPr/>
        </p:nvSpPr>
        <p:spPr>
          <a:xfrm>
            <a:off x="3087217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4" name="object 804"/>
          <p:cNvSpPr/>
          <p:nvPr/>
        </p:nvSpPr>
        <p:spPr>
          <a:xfrm>
            <a:off x="3086455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5" name="object 805"/>
          <p:cNvSpPr/>
          <p:nvPr/>
        </p:nvSpPr>
        <p:spPr>
          <a:xfrm>
            <a:off x="3085693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6" name="object 806"/>
          <p:cNvSpPr/>
          <p:nvPr/>
        </p:nvSpPr>
        <p:spPr>
          <a:xfrm>
            <a:off x="3084931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7" name="object 807"/>
          <p:cNvSpPr/>
          <p:nvPr/>
        </p:nvSpPr>
        <p:spPr>
          <a:xfrm>
            <a:off x="3084169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8" name="object 808"/>
          <p:cNvSpPr/>
          <p:nvPr/>
        </p:nvSpPr>
        <p:spPr>
          <a:xfrm>
            <a:off x="3083407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9" name="object 809"/>
          <p:cNvSpPr/>
          <p:nvPr/>
        </p:nvSpPr>
        <p:spPr>
          <a:xfrm>
            <a:off x="3082645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0" name="object 810"/>
          <p:cNvSpPr/>
          <p:nvPr/>
        </p:nvSpPr>
        <p:spPr>
          <a:xfrm>
            <a:off x="3081883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1" name="object 811"/>
          <p:cNvSpPr/>
          <p:nvPr/>
        </p:nvSpPr>
        <p:spPr>
          <a:xfrm>
            <a:off x="3081121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2" name="object 812"/>
          <p:cNvSpPr/>
          <p:nvPr/>
        </p:nvSpPr>
        <p:spPr>
          <a:xfrm>
            <a:off x="3080359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3" name="object 813"/>
          <p:cNvSpPr/>
          <p:nvPr/>
        </p:nvSpPr>
        <p:spPr>
          <a:xfrm>
            <a:off x="3079597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4" name="object 814"/>
          <p:cNvSpPr/>
          <p:nvPr/>
        </p:nvSpPr>
        <p:spPr>
          <a:xfrm>
            <a:off x="3078835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5" name="object 815"/>
          <p:cNvSpPr/>
          <p:nvPr/>
        </p:nvSpPr>
        <p:spPr>
          <a:xfrm>
            <a:off x="3078073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6" name="object 816"/>
          <p:cNvSpPr/>
          <p:nvPr/>
        </p:nvSpPr>
        <p:spPr>
          <a:xfrm>
            <a:off x="3077311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7" name="object 817"/>
          <p:cNvSpPr/>
          <p:nvPr/>
        </p:nvSpPr>
        <p:spPr>
          <a:xfrm>
            <a:off x="3076549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8" name="object 818"/>
          <p:cNvSpPr/>
          <p:nvPr/>
        </p:nvSpPr>
        <p:spPr>
          <a:xfrm>
            <a:off x="3075787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9" name="object 819"/>
          <p:cNvSpPr/>
          <p:nvPr/>
        </p:nvSpPr>
        <p:spPr>
          <a:xfrm>
            <a:off x="3052165" y="4187190"/>
            <a:ext cx="52705" cy="1270"/>
          </a:xfrm>
          <a:custGeom>
            <a:avLst/>
            <a:gdLst/>
            <a:ahLst/>
            <a:cxnLst/>
            <a:rect l="l" t="t" r="r" b="b"/>
            <a:pathLst>
              <a:path w="52705" h="1270">
                <a:moveTo>
                  <a:pt x="52577" y="0"/>
                </a:moveTo>
                <a:lnTo>
                  <a:pt x="49529" y="0"/>
                </a:ln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0" name="object 820"/>
          <p:cNvSpPr/>
          <p:nvPr/>
        </p:nvSpPr>
        <p:spPr>
          <a:xfrm>
            <a:off x="3084169" y="421690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 h="0">
                <a:moveTo>
                  <a:pt x="20574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1" name="object 821"/>
          <p:cNvSpPr/>
          <p:nvPr/>
        </p:nvSpPr>
        <p:spPr>
          <a:xfrm>
            <a:off x="2990443" y="4212335"/>
            <a:ext cx="97155" cy="1270"/>
          </a:xfrm>
          <a:custGeom>
            <a:avLst/>
            <a:gdLst/>
            <a:ahLst/>
            <a:cxnLst/>
            <a:rect l="l" t="t" r="r" b="b"/>
            <a:pathLst>
              <a:path w="97155" h="1270">
                <a:moveTo>
                  <a:pt x="96774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2" name="object 822"/>
          <p:cNvSpPr/>
          <p:nvPr/>
        </p:nvSpPr>
        <p:spPr>
          <a:xfrm>
            <a:off x="2807563" y="4188714"/>
            <a:ext cx="128270" cy="1905"/>
          </a:xfrm>
          <a:custGeom>
            <a:avLst/>
            <a:gdLst/>
            <a:ahLst/>
            <a:cxnLst/>
            <a:rect l="l" t="t" r="r" b="b"/>
            <a:pathLst>
              <a:path w="128269" h="1904">
                <a:moveTo>
                  <a:pt x="0" y="1524"/>
                </a:moveTo>
                <a:lnTo>
                  <a:pt x="73152" y="0"/>
                </a:lnTo>
                <a:lnTo>
                  <a:pt x="128016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3" name="object 823"/>
          <p:cNvSpPr/>
          <p:nvPr/>
        </p:nvSpPr>
        <p:spPr>
          <a:xfrm>
            <a:off x="2827375" y="4212335"/>
            <a:ext cx="163195" cy="1270"/>
          </a:xfrm>
          <a:custGeom>
            <a:avLst/>
            <a:gdLst/>
            <a:ahLst/>
            <a:cxnLst/>
            <a:rect l="l" t="t" r="r" b="b"/>
            <a:pathLst>
              <a:path w="163194" h="1270">
                <a:moveTo>
                  <a:pt x="-2666" y="380"/>
                </a:moveTo>
                <a:lnTo>
                  <a:pt x="165735" y="38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4" name="object 824"/>
          <p:cNvSpPr/>
          <p:nvPr/>
        </p:nvSpPr>
        <p:spPr>
          <a:xfrm>
            <a:off x="2853283" y="4200905"/>
            <a:ext cx="178435" cy="1905"/>
          </a:xfrm>
          <a:custGeom>
            <a:avLst/>
            <a:gdLst/>
            <a:ahLst/>
            <a:cxnLst/>
            <a:rect l="l" t="t" r="r" b="b"/>
            <a:pathLst>
              <a:path w="178435" h="1904">
                <a:moveTo>
                  <a:pt x="178307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5" name="object 825"/>
          <p:cNvSpPr/>
          <p:nvPr/>
        </p:nvSpPr>
        <p:spPr>
          <a:xfrm>
            <a:off x="2966059" y="4192523"/>
            <a:ext cx="139065" cy="1905"/>
          </a:xfrm>
          <a:custGeom>
            <a:avLst/>
            <a:gdLst/>
            <a:ahLst/>
            <a:cxnLst/>
            <a:rect l="l" t="t" r="r" b="b"/>
            <a:pathLst>
              <a:path w="139064" h="1904">
                <a:moveTo>
                  <a:pt x="0" y="762"/>
                </a:moveTo>
                <a:lnTo>
                  <a:pt x="64008" y="1524"/>
                </a:lnTo>
                <a:lnTo>
                  <a:pt x="13868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6" name="object 826"/>
          <p:cNvSpPr/>
          <p:nvPr/>
        </p:nvSpPr>
        <p:spPr>
          <a:xfrm>
            <a:off x="2934055" y="4178046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 h="0">
                <a:moveTo>
                  <a:pt x="87630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7" name="object 827"/>
          <p:cNvSpPr/>
          <p:nvPr/>
        </p:nvSpPr>
        <p:spPr>
          <a:xfrm>
            <a:off x="2934055" y="4177284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 h="0">
                <a:moveTo>
                  <a:pt x="87630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8" name="object 828"/>
          <p:cNvSpPr/>
          <p:nvPr/>
        </p:nvSpPr>
        <p:spPr>
          <a:xfrm>
            <a:off x="2934055" y="4176521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 h="0">
                <a:moveTo>
                  <a:pt x="87630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9" name="object 829"/>
          <p:cNvSpPr/>
          <p:nvPr/>
        </p:nvSpPr>
        <p:spPr>
          <a:xfrm>
            <a:off x="2934055" y="4175759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 h="0">
                <a:moveTo>
                  <a:pt x="0" y="0"/>
                </a:moveTo>
                <a:lnTo>
                  <a:pt x="8763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0" name="object 830"/>
          <p:cNvSpPr/>
          <p:nvPr/>
        </p:nvSpPr>
        <p:spPr>
          <a:xfrm>
            <a:off x="2983585" y="4167378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38100" y="0"/>
                </a:moveTo>
                <a:lnTo>
                  <a:pt x="26670" y="762"/>
                </a:lnTo>
                <a:lnTo>
                  <a:pt x="0" y="3048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1" name="object 831"/>
          <p:cNvSpPr/>
          <p:nvPr/>
        </p:nvSpPr>
        <p:spPr>
          <a:xfrm>
            <a:off x="2983585" y="4168140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3048"/>
                </a:moveTo>
                <a:lnTo>
                  <a:pt x="26670" y="762"/>
                </a:lnTo>
                <a:lnTo>
                  <a:pt x="38100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2" name="object 832"/>
          <p:cNvSpPr/>
          <p:nvPr/>
        </p:nvSpPr>
        <p:spPr>
          <a:xfrm>
            <a:off x="2985109" y="4168902"/>
            <a:ext cx="37465" cy="3175"/>
          </a:xfrm>
          <a:custGeom>
            <a:avLst/>
            <a:gdLst/>
            <a:ahLst/>
            <a:cxnLst/>
            <a:rect l="l" t="t" r="r" b="b"/>
            <a:pathLst>
              <a:path w="37464" h="3175">
                <a:moveTo>
                  <a:pt x="37337" y="0"/>
                </a:moveTo>
                <a:lnTo>
                  <a:pt x="25145" y="762"/>
                </a:lnTo>
                <a:lnTo>
                  <a:pt x="0" y="3048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3" name="object 833"/>
          <p:cNvSpPr/>
          <p:nvPr/>
        </p:nvSpPr>
        <p:spPr>
          <a:xfrm>
            <a:off x="2982823" y="4166615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38100" y="0"/>
                </a:moveTo>
                <a:lnTo>
                  <a:pt x="25908" y="762"/>
                </a:lnTo>
                <a:lnTo>
                  <a:pt x="0" y="3048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4" name="object 834"/>
          <p:cNvSpPr/>
          <p:nvPr/>
        </p:nvSpPr>
        <p:spPr>
          <a:xfrm>
            <a:off x="2993491" y="42031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5" name="object 835"/>
          <p:cNvSpPr/>
          <p:nvPr/>
        </p:nvSpPr>
        <p:spPr>
          <a:xfrm>
            <a:off x="2853283" y="4201667"/>
            <a:ext cx="140970" cy="1905"/>
          </a:xfrm>
          <a:custGeom>
            <a:avLst/>
            <a:gdLst/>
            <a:ahLst/>
            <a:cxnLst/>
            <a:rect l="l" t="t" r="r" b="b"/>
            <a:pathLst>
              <a:path w="140969" h="1904">
                <a:moveTo>
                  <a:pt x="140969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6" name="object 836"/>
          <p:cNvSpPr/>
          <p:nvPr/>
        </p:nvSpPr>
        <p:spPr>
          <a:xfrm>
            <a:off x="2807563" y="4187952"/>
            <a:ext cx="127635" cy="1905"/>
          </a:xfrm>
          <a:custGeom>
            <a:avLst/>
            <a:gdLst/>
            <a:ahLst/>
            <a:cxnLst/>
            <a:rect l="l" t="t" r="r" b="b"/>
            <a:pathLst>
              <a:path w="127635" h="1904">
                <a:moveTo>
                  <a:pt x="0" y="1524"/>
                </a:moveTo>
                <a:lnTo>
                  <a:pt x="77724" y="0"/>
                </a:lnTo>
                <a:lnTo>
                  <a:pt x="127254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7" name="object 837"/>
          <p:cNvSpPr/>
          <p:nvPr/>
        </p:nvSpPr>
        <p:spPr>
          <a:xfrm>
            <a:off x="3052165" y="3831335"/>
            <a:ext cx="43815" cy="1270"/>
          </a:xfrm>
          <a:custGeom>
            <a:avLst/>
            <a:gdLst/>
            <a:ahLst/>
            <a:cxnLst/>
            <a:rect l="l" t="t" r="r" b="b"/>
            <a:pathLst>
              <a:path w="43814" h="1270">
                <a:moveTo>
                  <a:pt x="43433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8" name="object 838"/>
          <p:cNvSpPr/>
          <p:nvPr/>
        </p:nvSpPr>
        <p:spPr>
          <a:xfrm>
            <a:off x="3084169" y="3860291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11430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9" name="object 839"/>
          <p:cNvSpPr/>
          <p:nvPr/>
        </p:nvSpPr>
        <p:spPr>
          <a:xfrm>
            <a:off x="2990443" y="3856482"/>
            <a:ext cx="97155" cy="1270"/>
          </a:xfrm>
          <a:custGeom>
            <a:avLst/>
            <a:gdLst/>
            <a:ahLst/>
            <a:cxnLst/>
            <a:rect l="l" t="t" r="r" b="b"/>
            <a:pathLst>
              <a:path w="97155" h="1270">
                <a:moveTo>
                  <a:pt x="96774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0" name="object 840"/>
          <p:cNvSpPr/>
          <p:nvPr/>
        </p:nvSpPr>
        <p:spPr>
          <a:xfrm>
            <a:off x="2807563" y="3832859"/>
            <a:ext cx="128270" cy="1905"/>
          </a:xfrm>
          <a:custGeom>
            <a:avLst/>
            <a:gdLst/>
            <a:ahLst/>
            <a:cxnLst/>
            <a:rect l="l" t="t" r="r" b="b"/>
            <a:pathLst>
              <a:path w="128269" h="1904">
                <a:moveTo>
                  <a:pt x="0" y="1524"/>
                </a:moveTo>
                <a:lnTo>
                  <a:pt x="73152" y="0"/>
                </a:lnTo>
                <a:lnTo>
                  <a:pt x="128016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1" name="object 841"/>
          <p:cNvSpPr/>
          <p:nvPr/>
        </p:nvSpPr>
        <p:spPr>
          <a:xfrm>
            <a:off x="2827375" y="3855720"/>
            <a:ext cx="163195" cy="1905"/>
          </a:xfrm>
          <a:custGeom>
            <a:avLst/>
            <a:gdLst/>
            <a:ahLst/>
            <a:cxnLst/>
            <a:rect l="l" t="t" r="r" b="b"/>
            <a:pathLst>
              <a:path w="163194" h="1904">
                <a:moveTo>
                  <a:pt x="-2666" y="761"/>
                </a:moveTo>
                <a:lnTo>
                  <a:pt x="165735" y="761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2" name="object 842"/>
          <p:cNvSpPr/>
          <p:nvPr/>
        </p:nvSpPr>
        <p:spPr>
          <a:xfrm>
            <a:off x="2853283" y="3845052"/>
            <a:ext cx="178435" cy="1905"/>
          </a:xfrm>
          <a:custGeom>
            <a:avLst/>
            <a:gdLst/>
            <a:ahLst/>
            <a:cxnLst/>
            <a:rect l="l" t="t" r="r" b="b"/>
            <a:pathLst>
              <a:path w="178435" h="1904">
                <a:moveTo>
                  <a:pt x="178307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3" name="object 843"/>
          <p:cNvSpPr/>
          <p:nvPr/>
        </p:nvSpPr>
        <p:spPr>
          <a:xfrm>
            <a:off x="2966059" y="3836670"/>
            <a:ext cx="129539" cy="1270"/>
          </a:xfrm>
          <a:custGeom>
            <a:avLst/>
            <a:gdLst/>
            <a:ahLst/>
            <a:cxnLst/>
            <a:rect l="l" t="t" r="r" b="b"/>
            <a:pathLst>
              <a:path w="129539" h="1270">
                <a:moveTo>
                  <a:pt x="-2667" y="380"/>
                </a:moveTo>
                <a:lnTo>
                  <a:pt x="132206" y="38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4" name="object 844"/>
          <p:cNvSpPr/>
          <p:nvPr/>
        </p:nvSpPr>
        <p:spPr>
          <a:xfrm>
            <a:off x="2993491" y="3847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5" name="object 845"/>
          <p:cNvSpPr/>
          <p:nvPr/>
        </p:nvSpPr>
        <p:spPr>
          <a:xfrm>
            <a:off x="2853283" y="3845814"/>
            <a:ext cx="140970" cy="1905"/>
          </a:xfrm>
          <a:custGeom>
            <a:avLst/>
            <a:gdLst/>
            <a:ahLst/>
            <a:cxnLst/>
            <a:rect l="l" t="t" r="r" b="b"/>
            <a:pathLst>
              <a:path w="140969" h="1904">
                <a:moveTo>
                  <a:pt x="140969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6" name="object 846"/>
          <p:cNvSpPr/>
          <p:nvPr/>
        </p:nvSpPr>
        <p:spPr>
          <a:xfrm>
            <a:off x="2807563" y="3832097"/>
            <a:ext cx="127635" cy="1905"/>
          </a:xfrm>
          <a:custGeom>
            <a:avLst/>
            <a:gdLst/>
            <a:ahLst/>
            <a:cxnLst/>
            <a:rect l="l" t="t" r="r" b="b"/>
            <a:pathLst>
              <a:path w="127635" h="1904">
                <a:moveTo>
                  <a:pt x="0" y="1524"/>
                </a:moveTo>
                <a:lnTo>
                  <a:pt x="77724" y="0"/>
                </a:lnTo>
                <a:lnTo>
                  <a:pt x="127254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7" name="object 847"/>
          <p:cNvSpPr/>
          <p:nvPr/>
        </p:nvSpPr>
        <p:spPr>
          <a:xfrm>
            <a:off x="2801467" y="3862578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0"/>
                </a:moveTo>
                <a:lnTo>
                  <a:pt x="0" y="29184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8" name="object 848"/>
          <p:cNvSpPr/>
          <p:nvPr/>
        </p:nvSpPr>
        <p:spPr>
          <a:xfrm>
            <a:off x="2806039" y="3956303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9" name="object 849"/>
          <p:cNvSpPr/>
          <p:nvPr/>
        </p:nvSpPr>
        <p:spPr>
          <a:xfrm>
            <a:off x="2806801" y="3955541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0" name="object 850"/>
          <p:cNvSpPr/>
          <p:nvPr/>
        </p:nvSpPr>
        <p:spPr>
          <a:xfrm>
            <a:off x="2807563" y="3954779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2667" y="3810"/>
                </a:moveTo>
                <a:lnTo>
                  <a:pt x="2667" y="381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1" name="object 851"/>
          <p:cNvSpPr/>
          <p:nvPr/>
        </p:nvSpPr>
        <p:spPr>
          <a:xfrm>
            <a:off x="2808325" y="3954017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2667" y="4572"/>
                </a:moveTo>
                <a:lnTo>
                  <a:pt x="2667" y="457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2" name="object 852"/>
          <p:cNvSpPr/>
          <p:nvPr/>
        </p:nvSpPr>
        <p:spPr>
          <a:xfrm>
            <a:off x="2809468" y="395249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3" name="object 853"/>
          <p:cNvSpPr/>
          <p:nvPr/>
        </p:nvSpPr>
        <p:spPr>
          <a:xfrm>
            <a:off x="2810611" y="395173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0"/>
                </a:moveTo>
                <a:lnTo>
                  <a:pt x="0" y="1295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4" name="object 854"/>
          <p:cNvSpPr/>
          <p:nvPr/>
        </p:nvSpPr>
        <p:spPr>
          <a:xfrm>
            <a:off x="2811373" y="3951732"/>
            <a:ext cx="0" cy="13970"/>
          </a:xfrm>
          <a:custGeom>
            <a:avLst/>
            <a:gdLst/>
            <a:ahLst/>
            <a:cxnLst/>
            <a:rect l="l" t="t" r="r" b="b"/>
            <a:pathLst>
              <a:path w="0" h="13970">
                <a:moveTo>
                  <a:pt x="0" y="0"/>
                </a:moveTo>
                <a:lnTo>
                  <a:pt x="0" y="1371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5" name="object 855"/>
          <p:cNvSpPr/>
          <p:nvPr/>
        </p:nvSpPr>
        <p:spPr>
          <a:xfrm>
            <a:off x="2812135" y="3950970"/>
            <a:ext cx="0" cy="15240"/>
          </a:xfrm>
          <a:custGeom>
            <a:avLst/>
            <a:gdLst/>
            <a:ahLst/>
            <a:cxnLst/>
            <a:rect l="l" t="t" r="r" b="b"/>
            <a:pathLst>
              <a:path w="0" h="15239">
                <a:moveTo>
                  <a:pt x="0" y="0"/>
                </a:moveTo>
                <a:lnTo>
                  <a:pt x="0" y="152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6" name="object 856"/>
          <p:cNvSpPr/>
          <p:nvPr/>
        </p:nvSpPr>
        <p:spPr>
          <a:xfrm>
            <a:off x="2812897" y="3950208"/>
            <a:ext cx="0" cy="17145"/>
          </a:xfrm>
          <a:custGeom>
            <a:avLst/>
            <a:gdLst/>
            <a:ahLst/>
            <a:cxnLst/>
            <a:rect l="l" t="t" r="r" b="b"/>
            <a:pathLst>
              <a:path w="0" h="17145">
                <a:moveTo>
                  <a:pt x="0" y="0"/>
                </a:moveTo>
                <a:lnTo>
                  <a:pt x="0" y="1676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7" name="object 857"/>
          <p:cNvSpPr/>
          <p:nvPr/>
        </p:nvSpPr>
        <p:spPr>
          <a:xfrm>
            <a:off x="2812897" y="3949446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0"/>
                </a:moveTo>
                <a:lnTo>
                  <a:pt x="0" y="1828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8" name="object 858"/>
          <p:cNvSpPr/>
          <p:nvPr/>
        </p:nvSpPr>
        <p:spPr>
          <a:xfrm>
            <a:off x="2813659" y="3948684"/>
            <a:ext cx="0" cy="20320"/>
          </a:xfrm>
          <a:custGeom>
            <a:avLst/>
            <a:gdLst/>
            <a:ahLst/>
            <a:cxnLst/>
            <a:rect l="l" t="t" r="r" b="b"/>
            <a:pathLst>
              <a:path w="0" h="20320">
                <a:moveTo>
                  <a:pt x="0" y="0"/>
                </a:moveTo>
                <a:lnTo>
                  <a:pt x="0" y="1981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9" name="object 859"/>
          <p:cNvSpPr/>
          <p:nvPr/>
        </p:nvSpPr>
        <p:spPr>
          <a:xfrm>
            <a:off x="2814421" y="3947921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0" y="0"/>
                </a:moveTo>
                <a:lnTo>
                  <a:pt x="0" y="2133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0" name="object 860"/>
          <p:cNvSpPr/>
          <p:nvPr/>
        </p:nvSpPr>
        <p:spPr>
          <a:xfrm>
            <a:off x="2815183" y="3947159"/>
            <a:ext cx="0" cy="22860"/>
          </a:xfrm>
          <a:custGeom>
            <a:avLst/>
            <a:gdLst/>
            <a:ahLst/>
            <a:cxnLst/>
            <a:rect l="l" t="t" r="r" b="b"/>
            <a:pathLst>
              <a:path w="0" h="22860">
                <a:moveTo>
                  <a:pt x="0" y="0"/>
                </a:moveTo>
                <a:lnTo>
                  <a:pt x="0" y="2286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1" name="object 861"/>
          <p:cNvSpPr/>
          <p:nvPr/>
        </p:nvSpPr>
        <p:spPr>
          <a:xfrm>
            <a:off x="2815945" y="3946397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2" name="object 862"/>
          <p:cNvSpPr/>
          <p:nvPr/>
        </p:nvSpPr>
        <p:spPr>
          <a:xfrm>
            <a:off x="2816707" y="3945635"/>
            <a:ext cx="0" cy="26034"/>
          </a:xfrm>
          <a:custGeom>
            <a:avLst/>
            <a:gdLst/>
            <a:ahLst/>
            <a:cxnLst/>
            <a:rect l="l" t="t" r="r" b="b"/>
            <a:pathLst>
              <a:path w="0" h="26035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3" name="object 863"/>
          <p:cNvSpPr/>
          <p:nvPr/>
        </p:nvSpPr>
        <p:spPr>
          <a:xfrm>
            <a:off x="2817469" y="3946397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38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4" name="object 864"/>
          <p:cNvSpPr/>
          <p:nvPr/>
        </p:nvSpPr>
        <p:spPr>
          <a:xfrm>
            <a:off x="2818231" y="3947159"/>
            <a:ext cx="0" cy="22860"/>
          </a:xfrm>
          <a:custGeom>
            <a:avLst/>
            <a:gdLst/>
            <a:ahLst/>
            <a:cxnLst/>
            <a:rect l="l" t="t" r="r" b="b"/>
            <a:pathLst>
              <a:path w="0" h="22860">
                <a:moveTo>
                  <a:pt x="0" y="0"/>
                </a:moveTo>
                <a:lnTo>
                  <a:pt x="0" y="2286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5" name="object 865"/>
          <p:cNvSpPr/>
          <p:nvPr/>
        </p:nvSpPr>
        <p:spPr>
          <a:xfrm>
            <a:off x="2818993" y="3947921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0" y="2133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6" name="object 866"/>
          <p:cNvSpPr/>
          <p:nvPr/>
        </p:nvSpPr>
        <p:spPr>
          <a:xfrm>
            <a:off x="2819755" y="3948684"/>
            <a:ext cx="0" cy="20320"/>
          </a:xfrm>
          <a:custGeom>
            <a:avLst/>
            <a:gdLst/>
            <a:ahLst/>
            <a:cxnLst/>
            <a:rect l="l" t="t" r="r" b="b"/>
            <a:pathLst>
              <a:path w="0" h="20320">
                <a:moveTo>
                  <a:pt x="0" y="0"/>
                </a:moveTo>
                <a:lnTo>
                  <a:pt x="0" y="1981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7" name="object 867"/>
          <p:cNvSpPr/>
          <p:nvPr/>
        </p:nvSpPr>
        <p:spPr>
          <a:xfrm>
            <a:off x="2820517" y="3949446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1828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8" name="object 868"/>
          <p:cNvSpPr/>
          <p:nvPr/>
        </p:nvSpPr>
        <p:spPr>
          <a:xfrm>
            <a:off x="2821279" y="3950208"/>
            <a:ext cx="0" cy="17145"/>
          </a:xfrm>
          <a:custGeom>
            <a:avLst/>
            <a:gdLst/>
            <a:ahLst/>
            <a:cxnLst/>
            <a:rect l="l" t="t" r="r" b="b"/>
            <a:pathLst>
              <a:path w="0" h="17145">
                <a:moveTo>
                  <a:pt x="0" y="0"/>
                </a:moveTo>
                <a:lnTo>
                  <a:pt x="0" y="1676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9" name="object 869"/>
          <p:cNvSpPr/>
          <p:nvPr/>
        </p:nvSpPr>
        <p:spPr>
          <a:xfrm>
            <a:off x="2822041" y="3950970"/>
            <a:ext cx="0" cy="15240"/>
          </a:xfrm>
          <a:custGeom>
            <a:avLst/>
            <a:gdLst/>
            <a:ahLst/>
            <a:cxnLst/>
            <a:rect l="l" t="t" r="r" b="b"/>
            <a:pathLst>
              <a:path w="0" h="15239">
                <a:moveTo>
                  <a:pt x="0" y="0"/>
                </a:moveTo>
                <a:lnTo>
                  <a:pt x="0" y="152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0" name="object 870"/>
          <p:cNvSpPr/>
          <p:nvPr/>
        </p:nvSpPr>
        <p:spPr>
          <a:xfrm>
            <a:off x="2822803" y="3951732"/>
            <a:ext cx="0" cy="13970"/>
          </a:xfrm>
          <a:custGeom>
            <a:avLst/>
            <a:gdLst/>
            <a:ahLst/>
            <a:cxnLst/>
            <a:rect l="l" t="t" r="r" b="b"/>
            <a:pathLst>
              <a:path w="0" h="13970">
                <a:moveTo>
                  <a:pt x="0" y="0"/>
                </a:moveTo>
                <a:lnTo>
                  <a:pt x="0" y="1371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1" name="object 871"/>
          <p:cNvSpPr/>
          <p:nvPr/>
        </p:nvSpPr>
        <p:spPr>
          <a:xfrm>
            <a:off x="2823565" y="395173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295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2" name="object 872"/>
          <p:cNvSpPr/>
          <p:nvPr/>
        </p:nvSpPr>
        <p:spPr>
          <a:xfrm>
            <a:off x="2825089" y="395249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3" name="object 873"/>
          <p:cNvSpPr/>
          <p:nvPr/>
        </p:nvSpPr>
        <p:spPr>
          <a:xfrm>
            <a:off x="2826613" y="3954779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2667" y="3810"/>
                </a:moveTo>
                <a:lnTo>
                  <a:pt x="2667" y="381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4" name="object 874"/>
          <p:cNvSpPr/>
          <p:nvPr/>
        </p:nvSpPr>
        <p:spPr>
          <a:xfrm>
            <a:off x="2826613" y="3955541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2667" y="3048"/>
                </a:moveTo>
                <a:lnTo>
                  <a:pt x="2667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5" name="object 875"/>
          <p:cNvSpPr/>
          <p:nvPr/>
        </p:nvSpPr>
        <p:spPr>
          <a:xfrm>
            <a:off x="2827375" y="3956303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6"/>
                </a:moveTo>
                <a:lnTo>
                  <a:pt x="2667" y="228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6" name="object 876"/>
          <p:cNvSpPr/>
          <p:nvPr/>
        </p:nvSpPr>
        <p:spPr>
          <a:xfrm>
            <a:off x="2828137" y="3957065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7" name="object 877"/>
          <p:cNvSpPr/>
          <p:nvPr/>
        </p:nvSpPr>
        <p:spPr>
          <a:xfrm>
            <a:off x="2828899" y="3957828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2667" y="762"/>
                </a:moveTo>
                <a:lnTo>
                  <a:pt x="2667" y="7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8" name="object 878"/>
          <p:cNvSpPr/>
          <p:nvPr/>
        </p:nvSpPr>
        <p:spPr>
          <a:xfrm>
            <a:off x="2805277" y="3957065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3"/>
                </a:moveTo>
                <a:lnTo>
                  <a:pt x="2667" y="11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9" name="object 879"/>
          <p:cNvSpPr/>
          <p:nvPr/>
        </p:nvSpPr>
        <p:spPr>
          <a:xfrm>
            <a:off x="2804515" y="3957828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0" name="object 880"/>
          <p:cNvSpPr/>
          <p:nvPr/>
        </p:nvSpPr>
        <p:spPr>
          <a:xfrm>
            <a:off x="2809849" y="413613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0"/>
                </a:moveTo>
                <a:lnTo>
                  <a:pt x="0" y="1447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1" name="object 881"/>
          <p:cNvSpPr/>
          <p:nvPr/>
        </p:nvSpPr>
        <p:spPr>
          <a:xfrm>
            <a:off x="2810611" y="4135373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1600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2" name="object 882"/>
          <p:cNvSpPr/>
          <p:nvPr/>
        </p:nvSpPr>
        <p:spPr>
          <a:xfrm>
            <a:off x="2811373" y="4134611"/>
            <a:ext cx="0" cy="17780"/>
          </a:xfrm>
          <a:custGeom>
            <a:avLst/>
            <a:gdLst/>
            <a:ahLst/>
            <a:cxnLst/>
            <a:rect l="l" t="t" r="r" b="b"/>
            <a:pathLst>
              <a:path w="0" h="17779">
                <a:moveTo>
                  <a:pt x="0" y="0"/>
                </a:moveTo>
                <a:lnTo>
                  <a:pt x="0" y="1752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3" name="object 883"/>
          <p:cNvSpPr/>
          <p:nvPr/>
        </p:nvSpPr>
        <p:spPr>
          <a:xfrm>
            <a:off x="2812135" y="4134611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1828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4" name="object 884"/>
          <p:cNvSpPr/>
          <p:nvPr/>
        </p:nvSpPr>
        <p:spPr>
          <a:xfrm>
            <a:off x="2812897" y="413461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5" name="object 885"/>
          <p:cNvSpPr/>
          <p:nvPr/>
        </p:nvSpPr>
        <p:spPr>
          <a:xfrm>
            <a:off x="2812897" y="413537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6" name="object 886"/>
          <p:cNvSpPr/>
          <p:nvPr/>
        </p:nvSpPr>
        <p:spPr>
          <a:xfrm>
            <a:off x="2813659" y="4136135"/>
            <a:ext cx="0" cy="17780"/>
          </a:xfrm>
          <a:custGeom>
            <a:avLst/>
            <a:gdLst/>
            <a:ahLst/>
            <a:cxnLst/>
            <a:rect l="l" t="t" r="r" b="b"/>
            <a:pathLst>
              <a:path w="0" h="17779">
                <a:moveTo>
                  <a:pt x="0" y="0"/>
                </a:moveTo>
                <a:lnTo>
                  <a:pt x="0" y="1752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7" name="object 887"/>
          <p:cNvSpPr/>
          <p:nvPr/>
        </p:nvSpPr>
        <p:spPr>
          <a:xfrm>
            <a:off x="2814421" y="4136897"/>
            <a:ext cx="0" cy="17145"/>
          </a:xfrm>
          <a:custGeom>
            <a:avLst/>
            <a:gdLst/>
            <a:ahLst/>
            <a:cxnLst/>
            <a:rect l="l" t="t" r="r" b="b"/>
            <a:pathLst>
              <a:path w="0" h="17145">
                <a:moveTo>
                  <a:pt x="0" y="1676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8" name="object 888"/>
          <p:cNvSpPr/>
          <p:nvPr/>
        </p:nvSpPr>
        <p:spPr>
          <a:xfrm>
            <a:off x="2815183" y="4137659"/>
            <a:ext cx="0" cy="15240"/>
          </a:xfrm>
          <a:custGeom>
            <a:avLst/>
            <a:gdLst/>
            <a:ahLst/>
            <a:cxnLst/>
            <a:rect l="l" t="t" r="r" b="b"/>
            <a:pathLst>
              <a:path w="0" h="15239">
                <a:moveTo>
                  <a:pt x="0" y="0"/>
                </a:moveTo>
                <a:lnTo>
                  <a:pt x="0" y="152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9" name="object 889"/>
          <p:cNvSpPr/>
          <p:nvPr/>
        </p:nvSpPr>
        <p:spPr>
          <a:xfrm>
            <a:off x="2815945" y="4138421"/>
            <a:ext cx="0" cy="13970"/>
          </a:xfrm>
          <a:custGeom>
            <a:avLst/>
            <a:gdLst/>
            <a:ahLst/>
            <a:cxnLst/>
            <a:rect l="l" t="t" r="r" b="b"/>
            <a:pathLst>
              <a:path w="0" h="13970">
                <a:moveTo>
                  <a:pt x="0" y="1371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0" name="object 890"/>
          <p:cNvSpPr/>
          <p:nvPr/>
        </p:nvSpPr>
        <p:spPr>
          <a:xfrm>
            <a:off x="2817469" y="41391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1" name="object 891"/>
          <p:cNvSpPr/>
          <p:nvPr/>
        </p:nvSpPr>
        <p:spPr>
          <a:xfrm>
            <a:off x="2819374" y="41391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2" name="object 892"/>
          <p:cNvSpPr/>
          <p:nvPr/>
        </p:nvSpPr>
        <p:spPr>
          <a:xfrm>
            <a:off x="2820517" y="4138421"/>
            <a:ext cx="0" cy="13970"/>
          </a:xfrm>
          <a:custGeom>
            <a:avLst/>
            <a:gdLst/>
            <a:ahLst/>
            <a:cxnLst/>
            <a:rect l="l" t="t" r="r" b="b"/>
            <a:pathLst>
              <a:path w="0" h="13970">
                <a:moveTo>
                  <a:pt x="0" y="1371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3" name="object 893"/>
          <p:cNvSpPr/>
          <p:nvPr/>
        </p:nvSpPr>
        <p:spPr>
          <a:xfrm>
            <a:off x="2822041" y="41391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4" name="object 894"/>
          <p:cNvSpPr/>
          <p:nvPr/>
        </p:nvSpPr>
        <p:spPr>
          <a:xfrm>
            <a:off x="2823565" y="4142232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5">
                <a:moveTo>
                  <a:pt x="-2667" y="3428"/>
                </a:moveTo>
                <a:lnTo>
                  <a:pt x="2667" y="3428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5" name="object 895"/>
          <p:cNvSpPr/>
          <p:nvPr/>
        </p:nvSpPr>
        <p:spPr>
          <a:xfrm>
            <a:off x="2824327" y="4142994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6" name="object 896"/>
          <p:cNvSpPr/>
          <p:nvPr/>
        </p:nvSpPr>
        <p:spPr>
          <a:xfrm>
            <a:off x="2808706" y="41376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7" name="object 897"/>
          <p:cNvSpPr/>
          <p:nvPr/>
        </p:nvSpPr>
        <p:spPr>
          <a:xfrm>
            <a:off x="2807563" y="4139184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2667" y="4572"/>
                </a:moveTo>
                <a:lnTo>
                  <a:pt x="2667" y="457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8" name="object 898"/>
          <p:cNvSpPr/>
          <p:nvPr/>
        </p:nvSpPr>
        <p:spPr>
          <a:xfrm>
            <a:off x="2806801" y="4139946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2667" y="3809"/>
                </a:moveTo>
                <a:lnTo>
                  <a:pt x="2667" y="3809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9" name="object 899"/>
          <p:cNvSpPr/>
          <p:nvPr/>
        </p:nvSpPr>
        <p:spPr>
          <a:xfrm>
            <a:off x="2806039" y="414070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5">
                <a:moveTo>
                  <a:pt x="-2667" y="3428"/>
                </a:moveTo>
                <a:lnTo>
                  <a:pt x="2667" y="3428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0" name="object 900"/>
          <p:cNvSpPr/>
          <p:nvPr/>
        </p:nvSpPr>
        <p:spPr>
          <a:xfrm>
            <a:off x="2820517" y="3862578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2667" y="5333"/>
                </a:moveTo>
                <a:lnTo>
                  <a:pt x="2667" y="533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1" name="object 901"/>
          <p:cNvSpPr/>
          <p:nvPr/>
        </p:nvSpPr>
        <p:spPr>
          <a:xfrm>
            <a:off x="2810611" y="3862578"/>
            <a:ext cx="1270" cy="26670"/>
          </a:xfrm>
          <a:custGeom>
            <a:avLst/>
            <a:gdLst/>
            <a:ahLst/>
            <a:cxnLst/>
            <a:rect l="l" t="t" r="r" b="b"/>
            <a:pathLst>
              <a:path w="1269" h="26670">
                <a:moveTo>
                  <a:pt x="762" y="0"/>
                </a:moveTo>
                <a:lnTo>
                  <a:pt x="762" y="10668"/>
                </a:lnTo>
                <a:lnTo>
                  <a:pt x="0" y="2667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2" name="object 902"/>
          <p:cNvSpPr/>
          <p:nvPr/>
        </p:nvSpPr>
        <p:spPr>
          <a:xfrm>
            <a:off x="2805277" y="386257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69" h="13335">
                <a:moveTo>
                  <a:pt x="762" y="0"/>
                </a:moveTo>
                <a:lnTo>
                  <a:pt x="762" y="1524"/>
                </a:lnTo>
                <a:lnTo>
                  <a:pt x="0" y="1295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3" name="object 903"/>
          <p:cNvSpPr/>
          <p:nvPr/>
        </p:nvSpPr>
        <p:spPr>
          <a:xfrm>
            <a:off x="2827375" y="4091178"/>
            <a:ext cx="1270" cy="52069"/>
          </a:xfrm>
          <a:custGeom>
            <a:avLst/>
            <a:gdLst/>
            <a:ahLst/>
            <a:cxnLst/>
            <a:rect l="l" t="t" r="r" b="b"/>
            <a:pathLst>
              <a:path w="1269" h="52070">
                <a:moveTo>
                  <a:pt x="0" y="0"/>
                </a:moveTo>
                <a:lnTo>
                  <a:pt x="762" y="39624"/>
                </a:lnTo>
                <a:lnTo>
                  <a:pt x="762" y="5181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4" name="object 904"/>
          <p:cNvSpPr/>
          <p:nvPr/>
        </p:nvSpPr>
        <p:spPr>
          <a:xfrm>
            <a:off x="2824327" y="4107941"/>
            <a:ext cx="1270" cy="27940"/>
          </a:xfrm>
          <a:custGeom>
            <a:avLst/>
            <a:gdLst/>
            <a:ahLst/>
            <a:cxnLst/>
            <a:rect l="l" t="t" r="r" b="b"/>
            <a:pathLst>
              <a:path w="1269" h="27939">
                <a:moveTo>
                  <a:pt x="762" y="2743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5" name="object 905"/>
          <p:cNvSpPr/>
          <p:nvPr/>
        </p:nvSpPr>
        <p:spPr>
          <a:xfrm>
            <a:off x="2834995" y="3886961"/>
            <a:ext cx="239395" cy="267970"/>
          </a:xfrm>
          <a:custGeom>
            <a:avLst/>
            <a:gdLst/>
            <a:ahLst/>
            <a:cxnLst/>
            <a:rect l="l" t="t" r="r" b="b"/>
            <a:pathLst>
              <a:path w="239394" h="267970">
                <a:moveTo>
                  <a:pt x="0" y="267461"/>
                </a:moveTo>
                <a:lnTo>
                  <a:pt x="239268" y="2285"/>
                </a:lnTo>
                <a:lnTo>
                  <a:pt x="23698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6" name="object 906"/>
          <p:cNvSpPr/>
          <p:nvPr/>
        </p:nvSpPr>
        <p:spPr>
          <a:xfrm>
            <a:off x="3074263" y="3867150"/>
            <a:ext cx="20320" cy="22225"/>
          </a:xfrm>
          <a:custGeom>
            <a:avLst/>
            <a:gdLst/>
            <a:ahLst/>
            <a:cxnLst/>
            <a:rect l="l" t="t" r="r" b="b"/>
            <a:pathLst>
              <a:path w="20319" h="22225">
                <a:moveTo>
                  <a:pt x="0" y="22098"/>
                </a:moveTo>
                <a:lnTo>
                  <a:pt x="1981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7" name="object 907"/>
          <p:cNvSpPr/>
          <p:nvPr/>
        </p:nvSpPr>
        <p:spPr>
          <a:xfrm>
            <a:off x="2831185" y="3886961"/>
            <a:ext cx="241300" cy="267970"/>
          </a:xfrm>
          <a:custGeom>
            <a:avLst/>
            <a:gdLst/>
            <a:ahLst/>
            <a:cxnLst/>
            <a:rect l="l" t="t" r="r" b="b"/>
            <a:pathLst>
              <a:path w="241300" h="267970">
                <a:moveTo>
                  <a:pt x="240792" y="0"/>
                </a:moveTo>
                <a:lnTo>
                  <a:pt x="0" y="2674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8" name="object 908"/>
          <p:cNvSpPr/>
          <p:nvPr/>
        </p:nvSpPr>
        <p:spPr>
          <a:xfrm>
            <a:off x="2834995" y="3862578"/>
            <a:ext cx="259079" cy="292100"/>
          </a:xfrm>
          <a:custGeom>
            <a:avLst/>
            <a:gdLst/>
            <a:ahLst/>
            <a:cxnLst/>
            <a:rect l="l" t="t" r="r" b="b"/>
            <a:pathLst>
              <a:path w="259080" h="292100">
                <a:moveTo>
                  <a:pt x="259080" y="0"/>
                </a:moveTo>
                <a:lnTo>
                  <a:pt x="236982" y="24384"/>
                </a:lnTo>
                <a:lnTo>
                  <a:pt x="239268" y="26670"/>
                </a:lnTo>
                <a:lnTo>
                  <a:pt x="0" y="29184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9" name="object 909"/>
          <p:cNvSpPr/>
          <p:nvPr/>
        </p:nvSpPr>
        <p:spPr>
          <a:xfrm>
            <a:off x="3074263" y="3867150"/>
            <a:ext cx="20320" cy="22225"/>
          </a:xfrm>
          <a:custGeom>
            <a:avLst/>
            <a:gdLst/>
            <a:ahLst/>
            <a:cxnLst/>
            <a:rect l="l" t="t" r="r" b="b"/>
            <a:pathLst>
              <a:path w="20319" h="22225">
                <a:moveTo>
                  <a:pt x="19812" y="0"/>
                </a:moveTo>
                <a:lnTo>
                  <a:pt x="0" y="2209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0" name="object 910"/>
          <p:cNvSpPr/>
          <p:nvPr/>
        </p:nvSpPr>
        <p:spPr>
          <a:xfrm>
            <a:off x="2831185" y="3862578"/>
            <a:ext cx="262890" cy="292100"/>
          </a:xfrm>
          <a:custGeom>
            <a:avLst/>
            <a:gdLst/>
            <a:ahLst/>
            <a:cxnLst/>
            <a:rect l="l" t="t" r="r" b="b"/>
            <a:pathLst>
              <a:path w="262889" h="292100">
                <a:moveTo>
                  <a:pt x="0" y="291846"/>
                </a:moveTo>
                <a:lnTo>
                  <a:pt x="240792" y="24384"/>
                </a:lnTo>
                <a:lnTo>
                  <a:pt x="26289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1" name="object 911"/>
          <p:cNvSpPr/>
          <p:nvPr/>
        </p:nvSpPr>
        <p:spPr>
          <a:xfrm>
            <a:off x="2828518" y="3859910"/>
            <a:ext cx="268224" cy="297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2" name="object 912"/>
          <p:cNvSpPr/>
          <p:nvPr/>
        </p:nvSpPr>
        <p:spPr>
          <a:xfrm>
            <a:off x="3039973" y="4223003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10744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3" name="object 913"/>
          <p:cNvSpPr/>
          <p:nvPr/>
        </p:nvSpPr>
        <p:spPr>
          <a:xfrm>
            <a:off x="3041497" y="4223003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44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4" name="object 914"/>
          <p:cNvSpPr/>
          <p:nvPr/>
        </p:nvSpPr>
        <p:spPr>
          <a:xfrm>
            <a:off x="3039973" y="4223003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44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5" name="object 915"/>
          <p:cNvSpPr/>
          <p:nvPr/>
        </p:nvSpPr>
        <p:spPr>
          <a:xfrm>
            <a:off x="3041497" y="4223003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10744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6" name="object 916"/>
          <p:cNvSpPr/>
          <p:nvPr/>
        </p:nvSpPr>
        <p:spPr>
          <a:xfrm>
            <a:off x="1522831" y="4330446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 h="0">
                <a:moveTo>
                  <a:pt x="0" y="0"/>
                </a:moveTo>
                <a:lnTo>
                  <a:pt x="625449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7" name="object 917"/>
          <p:cNvSpPr/>
          <p:nvPr/>
        </p:nvSpPr>
        <p:spPr>
          <a:xfrm>
            <a:off x="1882495" y="4136135"/>
            <a:ext cx="5535295" cy="0"/>
          </a:xfrm>
          <a:custGeom>
            <a:avLst/>
            <a:gdLst/>
            <a:ahLst/>
            <a:cxnLst/>
            <a:rect l="l" t="t" r="r" b="b"/>
            <a:pathLst>
              <a:path w="5535295" h="0">
                <a:moveTo>
                  <a:pt x="0" y="0"/>
                </a:moveTo>
                <a:lnTo>
                  <a:pt x="5535167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918" name="object 918"/>
          <p:cNvSpPr/>
          <p:nvPr/>
        </p:nvSpPr>
        <p:spPr>
          <a:xfrm>
            <a:off x="1882495" y="3221735"/>
            <a:ext cx="5535295" cy="0"/>
          </a:xfrm>
          <a:custGeom>
            <a:avLst/>
            <a:gdLst/>
            <a:ahLst/>
            <a:cxnLst/>
            <a:rect l="l" t="t" r="r" b="b"/>
            <a:pathLst>
              <a:path w="5535295" h="0">
                <a:moveTo>
                  <a:pt x="0" y="0"/>
                </a:moveTo>
                <a:lnTo>
                  <a:pt x="5535167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919" name="object 919"/>
          <p:cNvSpPr/>
          <p:nvPr/>
        </p:nvSpPr>
        <p:spPr>
          <a:xfrm>
            <a:off x="1882495" y="3208020"/>
            <a:ext cx="5535295" cy="0"/>
          </a:xfrm>
          <a:custGeom>
            <a:avLst/>
            <a:gdLst/>
            <a:ahLst/>
            <a:cxnLst/>
            <a:rect l="l" t="t" r="r" b="b"/>
            <a:pathLst>
              <a:path w="5535295" h="0">
                <a:moveTo>
                  <a:pt x="0" y="0"/>
                </a:moveTo>
                <a:lnTo>
                  <a:pt x="5535167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920" name="object 920"/>
          <p:cNvSpPr/>
          <p:nvPr/>
        </p:nvSpPr>
        <p:spPr>
          <a:xfrm>
            <a:off x="1702663" y="232181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 h="0">
                <a:moveTo>
                  <a:pt x="0" y="0"/>
                </a:moveTo>
                <a:lnTo>
                  <a:pt x="5715000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921" name="object 921"/>
          <p:cNvSpPr/>
          <p:nvPr/>
        </p:nvSpPr>
        <p:spPr>
          <a:xfrm>
            <a:off x="1522831" y="1775460"/>
            <a:ext cx="1343025" cy="0"/>
          </a:xfrm>
          <a:custGeom>
            <a:avLst/>
            <a:gdLst/>
            <a:ahLst/>
            <a:cxnLst/>
            <a:rect l="l" t="t" r="r" b="b"/>
            <a:pathLst>
              <a:path w="1343025" h="0">
                <a:moveTo>
                  <a:pt x="0" y="0"/>
                </a:moveTo>
                <a:lnTo>
                  <a:pt x="134264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2" name="object 922"/>
          <p:cNvSpPr/>
          <p:nvPr/>
        </p:nvSpPr>
        <p:spPr>
          <a:xfrm>
            <a:off x="1882495" y="2321814"/>
            <a:ext cx="0" cy="2009139"/>
          </a:xfrm>
          <a:custGeom>
            <a:avLst/>
            <a:gdLst/>
            <a:ahLst/>
            <a:cxnLst/>
            <a:rect l="l" t="t" r="r" b="b"/>
            <a:pathLst>
              <a:path w="0" h="2009139">
                <a:moveTo>
                  <a:pt x="0" y="0"/>
                </a:moveTo>
                <a:lnTo>
                  <a:pt x="0" y="2008632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3" name="object 923"/>
          <p:cNvSpPr/>
          <p:nvPr/>
        </p:nvSpPr>
        <p:spPr>
          <a:xfrm>
            <a:off x="1702663" y="1775460"/>
            <a:ext cx="0" cy="2555240"/>
          </a:xfrm>
          <a:custGeom>
            <a:avLst/>
            <a:gdLst/>
            <a:ahLst/>
            <a:cxnLst/>
            <a:rect l="l" t="t" r="r" b="b"/>
            <a:pathLst>
              <a:path w="0" h="2555240">
                <a:moveTo>
                  <a:pt x="0" y="0"/>
                </a:moveTo>
                <a:lnTo>
                  <a:pt x="0" y="2554986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4" name="object 924"/>
          <p:cNvSpPr/>
          <p:nvPr/>
        </p:nvSpPr>
        <p:spPr>
          <a:xfrm>
            <a:off x="1522831" y="1775460"/>
            <a:ext cx="0" cy="2555240"/>
          </a:xfrm>
          <a:custGeom>
            <a:avLst/>
            <a:gdLst/>
            <a:ahLst/>
            <a:cxnLst/>
            <a:rect l="l" t="t" r="r" b="b"/>
            <a:pathLst>
              <a:path w="0" h="2555240">
                <a:moveTo>
                  <a:pt x="0" y="255498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5" name="object 925"/>
          <p:cNvSpPr/>
          <p:nvPr/>
        </p:nvSpPr>
        <p:spPr>
          <a:xfrm>
            <a:off x="3289909" y="4726685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5">
                <a:moveTo>
                  <a:pt x="0" y="10820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6" name="object 926"/>
          <p:cNvSpPr/>
          <p:nvPr/>
        </p:nvSpPr>
        <p:spPr>
          <a:xfrm>
            <a:off x="3289909" y="4834890"/>
            <a:ext cx="3603625" cy="0"/>
          </a:xfrm>
          <a:custGeom>
            <a:avLst/>
            <a:gdLst/>
            <a:ahLst/>
            <a:cxnLst/>
            <a:rect l="l" t="t" r="r" b="b"/>
            <a:pathLst>
              <a:path w="3603625" h="0">
                <a:moveTo>
                  <a:pt x="0" y="0"/>
                </a:moveTo>
                <a:lnTo>
                  <a:pt x="360349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7" name="object 927"/>
          <p:cNvSpPr/>
          <p:nvPr/>
        </p:nvSpPr>
        <p:spPr>
          <a:xfrm>
            <a:off x="6893407" y="4726685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8" name="object 928"/>
          <p:cNvSpPr/>
          <p:nvPr/>
        </p:nvSpPr>
        <p:spPr>
          <a:xfrm>
            <a:off x="3289909" y="4582667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5">
                <a:moveTo>
                  <a:pt x="0" y="10820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9" name="object 929"/>
          <p:cNvSpPr/>
          <p:nvPr/>
        </p:nvSpPr>
        <p:spPr>
          <a:xfrm>
            <a:off x="3289909" y="4690871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 h="0">
                <a:moveTo>
                  <a:pt x="0" y="0"/>
                </a:moveTo>
                <a:lnTo>
                  <a:pt x="32766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0" name="object 930"/>
          <p:cNvSpPr/>
          <p:nvPr/>
        </p:nvSpPr>
        <p:spPr>
          <a:xfrm>
            <a:off x="3617569" y="4582667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1" name="object 931"/>
          <p:cNvSpPr/>
          <p:nvPr/>
        </p:nvSpPr>
        <p:spPr>
          <a:xfrm>
            <a:off x="3617569" y="4690871"/>
            <a:ext cx="3275965" cy="0"/>
          </a:xfrm>
          <a:custGeom>
            <a:avLst/>
            <a:gdLst/>
            <a:ahLst/>
            <a:cxnLst/>
            <a:rect l="l" t="t" r="r" b="b"/>
            <a:pathLst>
              <a:path w="3275965" h="0">
                <a:moveTo>
                  <a:pt x="0" y="0"/>
                </a:moveTo>
                <a:lnTo>
                  <a:pt x="327583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2" name="object 932"/>
          <p:cNvSpPr/>
          <p:nvPr/>
        </p:nvSpPr>
        <p:spPr>
          <a:xfrm>
            <a:off x="6893407" y="4582667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3" name="object 933"/>
          <p:cNvSpPr/>
          <p:nvPr/>
        </p:nvSpPr>
        <p:spPr>
          <a:xfrm>
            <a:off x="3289909" y="1595627"/>
            <a:ext cx="0" cy="2734945"/>
          </a:xfrm>
          <a:custGeom>
            <a:avLst/>
            <a:gdLst/>
            <a:ahLst/>
            <a:cxnLst/>
            <a:rect l="l" t="t" r="r" b="b"/>
            <a:pathLst>
              <a:path w="0" h="2734945">
                <a:moveTo>
                  <a:pt x="0" y="273481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934" name="object 934"/>
          <p:cNvSpPr/>
          <p:nvPr/>
        </p:nvSpPr>
        <p:spPr>
          <a:xfrm>
            <a:off x="3617569" y="1595627"/>
            <a:ext cx="0" cy="2734945"/>
          </a:xfrm>
          <a:custGeom>
            <a:avLst/>
            <a:gdLst/>
            <a:ahLst/>
            <a:cxnLst/>
            <a:rect l="l" t="t" r="r" b="b"/>
            <a:pathLst>
              <a:path w="0" h="2734945">
                <a:moveTo>
                  <a:pt x="0" y="273481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935" name="object 935"/>
          <p:cNvSpPr/>
          <p:nvPr/>
        </p:nvSpPr>
        <p:spPr>
          <a:xfrm>
            <a:off x="6893407" y="1595627"/>
            <a:ext cx="0" cy="2734945"/>
          </a:xfrm>
          <a:custGeom>
            <a:avLst/>
            <a:gdLst/>
            <a:ahLst/>
            <a:cxnLst/>
            <a:rect l="l" t="t" r="r" b="b"/>
            <a:pathLst>
              <a:path w="0" h="2734945">
                <a:moveTo>
                  <a:pt x="0" y="273481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936" name="object 936"/>
          <p:cNvSpPr/>
          <p:nvPr/>
        </p:nvSpPr>
        <p:spPr>
          <a:xfrm>
            <a:off x="3648049" y="3423665"/>
            <a:ext cx="594360" cy="201930"/>
          </a:xfrm>
          <a:custGeom>
            <a:avLst/>
            <a:gdLst/>
            <a:ahLst/>
            <a:cxnLst/>
            <a:rect l="l" t="t" r="r" b="b"/>
            <a:pathLst>
              <a:path w="594360" h="201929">
                <a:moveTo>
                  <a:pt x="594360" y="0"/>
                </a:moveTo>
                <a:lnTo>
                  <a:pt x="0" y="20193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937" name="object 937"/>
          <p:cNvSpPr/>
          <p:nvPr/>
        </p:nvSpPr>
        <p:spPr>
          <a:xfrm>
            <a:off x="4656175" y="3423665"/>
            <a:ext cx="216535" cy="309880"/>
          </a:xfrm>
          <a:custGeom>
            <a:avLst/>
            <a:gdLst/>
            <a:ahLst/>
            <a:cxnLst/>
            <a:rect l="l" t="t" r="r" b="b"/>
            <a:pathLst>
              <a:path w="216535" h="309879">
                <a:moveTo>
                  <a:pt x="216408" y="0"/>
                </a:moveTo>
                <a:lnTo>
                  <a:pt x="0" y="309372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938" name="object 938"/>
          <p:cNvSpPr/>
          <p:nvPr/>
        </p:nvSpPr>
        <p:spPr>
          <a:xfrm>
            <a:off x="6294475" y="3423665"/>
            <a:ext cx="215900" cy="309880"/>
          </a:xfrm>
          <a:custGeom>
            <a:avLst/>
            <a:gdLst/>
            <a:ahLst/>
            <a:cxnLst/>
            <a:rect l="l" t="t" r="r" b="b"/>
            <a:pathLst>
              <a:path w="215900" h="309879">
                <a:moveTo>
                  <a:pt x="215645" y="0"/>
                </a:moveTo>
                <a:lnTo>
                  <a:pt x="0" y="309372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939" name="object 939"/>
          <p:cNvSpPr/>
          <p:nvPr/>
        </p:nvSpPr>
        <p:spPr>
          <a:xfrm>
            <a:off x="4000855" y="2494788"/>
            <a:ext cx="216535" cy="309880"/>
          </a:xfrm>
          <a:custGeom>
            <a:avLst/>
            <a:gdLst/>
            <a:ahLst/>
            <a:cxnLst/>
            <a:rect l="l" t="t" r="r" b="b"/>
            <a:pathLst>
              <a:path w="216535" h="309880">
                <a:moveTo>
                  <a:pt x="216407" y="0"/>
                </a:moveTo>
                <a:lnTo>
                  <a:pt x="0" y="309372"/>
                </a:lnTo>
              </a:path>
            </a:pathLst>
          </a:custGeom>
          <a:ln w="6857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940" name="object 940"/>
          <p:cNvSpPr/>
          <p:nvPr/>
        </p:nvSpPr>
        <p:spPr>
          <a:xfrm>
            <a:off x="5311495" y="2494788"/>
            <a:ext cx="215900" cy="309880"/>
          </a:xfrm>
          <a:custGeom>
            <a:avLst/>
            <a:gdLst/>
            <a:ahLst/>
            <a:cxnLst/>
            <a:rect l="l" t="t" r="r" b="b"/>
            <a:pathLst>
              <a:path w="215900" h="309880">
                <a:moveTo>
                  <a:pt x="215646" y="0"/>
                </a:moveTo>
                <a:lnTo>
                  <a:pt x="0" y="309372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941" name="object 941"/>
          <p:cNvSpPr/>
          <p:nvPr/>
        </p:nvSpPr>
        <p:spPr>
          <a:xfrm>
            <a:off x="4338421" y="1871472"/>
            <a:ext cx="180975" cy="36195"/>
          </a:xfrm>
          <a:custGeom>
            <a:avLst/>
            <a:gdLst/>
            <a:ahLst/>
            <a:cxnLst/>
            <a:rect l="l" t="t" r="r" b="b"/>
            <a:pathLst>
              <a:path w="180975" h="36194">
                <a:moveTo>
                  <a:pt x="180594" y="0"/>
                </a:moveTo>
                <a:lnTo>
                  <a:pt x="0" y="0"/>
                </a:lnTo>
                <a:lnTo>
                  <a:pt x="0" y="35814"/>
                </a:lnTo>
                <a:lnTo>
                  <a:pt x="18059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2" name="object 942"/>
          <p:cNvSpPr/>
          <p:nvPr/>
        </p:nvSpPr>
        <p:spPr>
          <a:xfrm>
            <a:off x="6484213" y="1969770"/>
            <a:ext cx="180340" cy="36195"/>
          </a:xfrm>
          <a:custGeom>
            <a:avLst/>
            <a:gdLst/>
            <a:ahLst/>
            <a:cxnLst/>
            <a:rect l="l" t="t" r="r" b="b"/>
            <a:pathLst>
              <a:path w="180340" h="36194">
                <a:moveTo>
                  <a:pt x="0" y="0"/>
                </a:moveTo>
                <a:lnTo>
                  <a:pt x="179832" y="0"/>
                </a:lnTo>
                <a:lnTo>
                  <a:pt x="179832" y="35813"/>
                </a:lnTo>
                <a:lnTo>
                  <a:pt x="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3" name="object 943"/>
          <p:cNvSpPr/>
          <p:nvPr/>
        </p:nvSpPr>
        <p:spPr>
          <a:xfrm>
            <a:off x="2963011" y="1505711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4" name="object 944"/>
          <p:cNvSpPr/>
          <p:nvPr/>
        </p:nvSpPr>
        <p:spPr>
          <a:xfrm>
            <a:off x="2963011" y="1505711"/>
            <a:ext cx="654685" cy="0"/>
          </a:xfrm>
          <a:custGeom>
            <a:avLst/>
            <a:gdLst/>
            <a:ahLst/>
            <a:cxnLst/>
            <a:rect l="l" t="t" r="r" b="b"/>
            <a:pathLst>
              <a:path w="654685" h="0">
                <a:moveTo>
                  <a:pt x="0" y="0"/>
                </a:moveTo>
                <a:lnTo>
                  <a:pt x="65455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5" name="object 945"/>
          <p:cNvSpPr/>
          <p:nvPr/>
        </p:nvSpPr>
        <p:spPr>
          <a:xfrm>
            <a:off x="3617569" y="1505711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2156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6" name="object 946"/>
          <p:cNvSpPr/>
          <p:nvPr/>
        </p:nvSpPr>
        <p:spPr>
          <a:xfrm>
            <a:off x="6893407" y="1505711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7" name="object 947"/>
          <p:cNvSpPr/>
          <p:nvPr/>
        </p:nvSpPr>
        <p:spPr>
          <a:xfrm>
            <a:off x="6893407" y="1505711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 h="0">
                <a:moveTo>
                  <a:pt x="0" y="0"/>
                </a:moveTo>
                <a:lnTo>
                  <a:pt x="16383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8" name="object 948"/>
          <p:cNvSpPr/>
          <p:nvPr/>
        </p:nvSpPr>
        <p:spPr>
          <a:xfrm>
            <a:off x="7057237" y="1505711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2156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9" name="object 949"/>
          <p:cNvSpPr txBox="1"/>
          <p:nvPr/>
        </p:nvSpPr>
        <p:spPr>
          <a:xfrm>
            <a:off x="1782080" y="4155575"/>
            <a:ext cx="111760" cy="15557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540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950" name="object 950"/>
          <p:cNvSpPr txBox="1"/>
          <p:nvPr/>
        </p:nvSpPr>
        <p:spPr>
          <a:xfrm>
            <a:off x="1782080" y="3583149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2,540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951" name="object 951"/>
          <p:cNvSpPr txBox="1"/>
          <p:nvPr/>
        </p:nvSpPr>
        <p:spPr>
          <a:xfrm>
            <a:off x="1782080" y="3158758"/>
            <a:ext cx="111760" cy="11239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40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952" name="object 952"/>
          <p:cNvSpPr txBox="1"/>
          <p:nvPr/>
        </p:nvSpPr>
        <p:spPr>
          <a:xfrm>
            <a:off x="1782080" y="2668632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2,460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953" name="object 953"/>
          <p:cNvSpPr txBox="1"/>
          <p:nvPr/>
        </p:nvSpPr>
        <p:spPr>
          <a:xfrm>
            <a:off x="1602248" y="3230381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5,580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954" name="object 954"/>
          <p:cNvSpPr txBox="1"/>
          <p:nvPr/>
        </p:nvSpPr>
        <p:spPr>
          <a:xfrm>
            <a:off x="1602248" y="1952445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1,518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955" name="object 955"/>
          <p:cNvSpPr txBox="1"/>
          <p:nvPr/>
        </p:nvSpPr>
        <p:spPr>
          <a:xfrm>
            <a:off x="1422416" y="2956822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7,098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956" name="object 956"/>
          <p:cNvSpPr txBox="1"/>
          <p:nvPr/>
        </p:nvSpPr>
        <p:spPr>
          <a:xfrm>
            <a:off x="1885924" y="4214876"/>
            <a:ext cx="925830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02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▼GL±0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957" name="object 957"/>
          <p:cNvSpPr txBox="1"/>
          <p:nvPr/>
        </p:nvSpPr>
        <p:spPr>
          <a:xfrm>
            <a:off x="1906370" y="4020567"/>
            <a:ext cx="59372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▽</a:t>
            </a:r>
            <a:r>
              <a:rPr dirty="0" sz="700" spc="-30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1</a:t>
            </a:r>
            <a:r>
              <a:rPr dirty="0" sz="700" spc="5">
                <a:latin typeface="ＭＳ Ｐゴシック"/>
                <a:cs typeface="ＭＳ Ｐゴシック"/>
              </a:rPr>
              <a:t>階</a:t>
            </a:r>
            <a:r>
              <a:rPr dirty="0" sz="700">
                <a:latin typeface="ＭＳ Ｐゴシック"/>
                <a:cs typeface="ＭＳ Ｐゴシック"/>
              </a:rPr>
              <a:t>FL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(540)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958" name="object 958"/>
          <p:cNvSpPr txBox="1"/>
          <p:nvPr/>
        </p:nvSpPr>
        <p:spPr>
          <a:xfrm>
            <a:off x="1906370" y="3092454"/>
            <a:ext cx="738505" cy="238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83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▽</a:t>
            </a:r>
            <a:r>
              <a:rPr dirty="0" sz="700" spc="-1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2</a:t>
            </a:r>
            <a:r>
              <a:rPr dirty="0" sz="700" spc="5">
                <a:latin typeface="ＭＳ Ｐゴシック"/>
                <a:cs typeface="ＭＳ Ｐゴシック"/>
              </a:rPr>
              <a:t>階</a:t>
            </a:r>
            <a:r>
              <a:rPr dirty="0" sz="700">
                <a:latin typeface="ＭＳ Ｐゴシック"/>
                <a:cs typeface="ＭＳ Ｐゴシック"/>
              </a:rPr>
              <a:t>FL</a:t>
            </a:r>
            <a:r>
              <a:rPr dirty="0" sz="700" spc="-10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(3,120)</a:t>
            </a:r>
            <a:endParaRPr sz="700">
              <a:latin typeface="ＭＳ Ｐゴシック"/>
              <a:cs typeface="ＭＳ Ｐゴシック"/>
            </a:endParaRPr>
          </a:p>
          <a:p>
            <a:pPr marL="12700">
              <a:lnSpc>
                <a:spcPts val="830"/>
              </a:lnSpc>
            </a:pPr>
            <a:r>
              <a:rPr dirty="0" sz="700" spc="5">
                <a:latin typeface="ＭＳ Ｐゴシック"/>
                <a:cs typeface="ＭＳ Ｐゴシック"/>
              </a:rPr>
              <a:t>△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1</a:t>
            </a:r>
            <a:r>
              <a:rPr dirty="0" sz="700" spc="5">
                <a:latin typeface="ＭＳ Ｐゴシック"/>
                <a:cs typeface="ＭＳ Ｐゴシック"/>
              </a:rPr>
              <a:t>階軒高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(3,080)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959" name="object 959"/>
          <p:cNvSpPr txBox="1"/>
          <p:nvPr/>
        </p:nvSpPr>
        <p:spPr>
          <a:xfrm>
            <a:off x="1906370" y="2206251"/>
            <a:ext cx="783590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▽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 spc="5">
                <a:latin typeface="ＭＳ Ｐゴシック"/>
                <a:cs typeface="ＭＳ Ｐゴシック"/>
              </a:rPr>
              <a:t>最高軒高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(5,580)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960" name="object 960"/>
          <p:cNvSpPr txBox="1"/>
          <p:nvPr/>
        </p:nvSpPr>
        <p:spPr>
          <a:xfrm>
            <a:off x="1906370" y="1659894"/>
            <a:ext cx="693420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▽</a:t>
            </a:r>
            <a:r>
              <a:rPr dirty="0" sz="700" spc="-30">
                <a:latin typeface="ＭＳ Ｐゴシック"/>
                <a:cs typeface="ＭＳ Ｐゴシック"/>
              </a:rPr>
              <a:t> </a:t>
            </a:r>
            <a:r>
              <a:rPr dirty="0" sz="700" spc="5">
                <a:latin typeface="ＭＳ Ｐゴシック"/>
                <a:cs typeface="ＭＳ Ｐゴシック"/>
              </a:rPr>
              <a:t>最高高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(7,098)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961" name="object 961"/>
          <p:cNvSpPr txBox="1"/>
          <p:nvPr/>
        </p:nvSpPr>
        <p:spPr>
          <a:xfrm>
            <a:off x="4962498" y="4723891"/>
            <a:ext cx="245745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10,010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962" name="object 962"/>
          <p:cNvSpPr txBox="1"/>
          <p:nvPr/>
        </p:nvSpPr>
        <p:spPr>
          <a:xfrm>
            <a:off x="3376271" y="4579871"/>
            <a:ext cx="15494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910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963" name="object 963"/>
          <p:cNvSpPr txBox="1"/>
          <p:nvPr/>
        </p:nvSpPr>
        <p:spPr>
          <a:xfrm>
            <a:off x="5134969" y="4579871"/>
            <a:ext cx="215265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9,100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964" name="object 964"/>
          <p:cNvSpPr txBox="1"/>
          <p:nvPr/>
        </p:nvSpPr>
        <p:spPr>
          <a:xfrm>
            <a:off x="4372965" y="1760468"/>
            <a:ext cx="1117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10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965" name="object 965"/>
          <p:cNvSpPr txBox="1"/>
          <p:nvPr/>
        </p:nvSpPr>
        <p:spPr>
          <a:xfrm>
            <a:off x="4254096" y="1822188"/>
            <a:ext cx="685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2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966" name="object 966"/>
          <p:cNvSpPr txBox="1"/>
          <p:nvPr/>
        </p:nvSpPr>
        <p:spPr>
          <a:xfrm>
            <a:off x="6517995" y="1858766"/>
            <a:ext cx="1117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10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967" name="object 967"/>
          <p:cNvSpPr txBox="1"/>
          <p:nvPr/>
        </p:nvSpPr>
        <p:spPr>
          <a:xfrm>
            <a:off x="6680305" y="1919729"/>
            <a:ext cx="685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2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968" name="object 968"/>
          <p:cNvSpPr txBox="1"/>
          <p:nvPr/>
        </p:nvSpPr>
        <p:spPr>
          <a:xfrm>
            <a:off x="3169772" y="1281938"/>
            <a:ext cx="222885" cy="2419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軒出</a:t>
            </a:r>
            <a:endParaRPr sz="70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1,820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969" name="object 969"/>
          <p:cNvSpPr txBox="1"/>
          <p:nvPr/>
        </p:nvSpPr>
        <p:spPr>
          <a:xfrm>
            <a:off x="6873086" y="1281938"/>
            <a:ext cx="205740" cy="2419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軒出</a:t>
            </a:r>
            <a:endParaRPr sz="700">
              <a:latin typeface="ＭＳ Ｐゴシック"/>
              <a:cs typeface="ＭＳ Ｐゴシック"/>
            </a:endParaRPr>
          </a:p>
          <a:p>
            <a:pPr marL="37465">
              <a:lnSpc>
                <a:spcPct val="100000"/>
              </a:lnSpc>
              <a:spcBef>
                <a:spcPts val="70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455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970" name="object 970"/>
          <p:cNvSpPr/>
          <p:nvPr/>
        </p:nvSpPr>
        <p:spPr>
          <a:xfrm>
            <a:off x="1875637" y="43235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1" name="object 971"/>
          <p:cNvSpPr/>
          <p:nvPr/>
        </p:nvSpPr>
        <p:spPr>
          <a:xfrm>
            <a:off x="1875637" y="43235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2" name="object 972"/>
          <p:cNvSpPr/>
          <p:nvPr/>
        </p:nvSpPr>
        <p:spPr>
          <a:xfrm>
            <a:off x="1875637" y="412927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3" name="object 973"/>
          <p:cNvSpPr/>
          <p:nvPr/>
        </p:nvSpPr>
        <p:spPr>
          <a:xfrm>
            <a:off x="1875637" y="412927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4" name="object 974"/>
          <p:cNvSpPr/>
          <p:nvPr/>
        </p:nvSpPr>
        <p:spPr>
          <a:xfrm>
            <a:off x="1875637" y="412927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5" name="object 975"/>
          <p:cNvSpPr/>
          <p:nvPr/>
        </p:nvSpPr>
        <p:spPr>
          <a:xfrm>
            <a:off x="1875637" y="412927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6" name="object 976"/>
          <p:cNvSpPr/>
          <p:nvPr/>
        </p:nvSpPr>
        <p:spPr>
          <a:xfrm>
            <a:off x="1875637" y="32148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7" name="object 977"/>
          <p:cNvSpPr/>
          <p:nvPr/>
        </p:nvSpPr>
        <p:spPr>
          <a:xfrm>
            <a:off x="1875637" y="32148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8" name="object 978"/>
          <p:cNvSpPr/>
          <p:nvPr/>
        </p:nvSpPr>
        <p:spPr>
          <a:xfrm>
            <a:off x="1875637" y="32148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9" name="object 979"/>
          <p:cNvSpPr/>
          <p:nvPr/>
        </p:nvSpPr>
        <p:spPr>
          <a:xfrm>
            <a:off x="1875637" y="32148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0" name="object 980"/>
          <p:cNvSpPr/>
          <p:nvPr/>
        </p:nvSpPr>
        <p:spPr>
          <a:xfrm>
            <a:off x="1875637" y="32011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1" name="object 981"/>
          <p:cNvSpPr/>
          <p:nvPr/>
        </p:nvSpPr>
        <p:spPr>
          <a:xfrm>
            <a:off x="1875637" y="32011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2" name="object 982"/>
          <p:cNvSpPr/>
          <p:nvPr/>
        </p:nvSpPr>
        <p:spPr>
          <a:xfrm>
            <a:off x="1875637" y="32011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3" name="object 983"/>
          <p:cNvSpPr/>
          <p:nvPr/>
        </p:nvSpPr>
        <p:spPr>
          <a:xfrm>
            <a:off x="1875637" y="32011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4" name="object 984"/>
          <p:cNvSpPr/>
          <p:nvPr/>
        </p:nvSpPr>
        <p:spPr>
          <a:xfrm>
            <a:off x="1875637" y="231495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5" name="object 985"/>
          <p:cNvSpPr/>
          <p:nvPr/>
        </p:nvSpPr>
        <p:spPr>
          <a:xfrm>
            <a:off x="1875637" y="231495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6" name="object 986"/>
          <p:cNvSpPr/>
          <p:nvPr/>
        </p:nvSpPr>
        <p:spPr>
          <a:xfrm>
            <a:off x="1695805" y="43235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7" name="object 987"/>
          <p:cNvSpPr/>
          <p:nvPr/>
        </p:nvSpPr>
        <p:spPr>
          <a:xfrm>
            <a:off x="1695805" y="43235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8" name="object 988"/>
          <p:cNvSpPr/>
          <p:nvPr/>
        </p:nvSpPr>
        <p:spPr>
          <a:xfrm>
            <a:off x="1695805" y="231495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9" name="object 989"/>
          <p:cNvSpPr/>
          <p:nvPr/>
        </p:nvSpPr>
        <p:spPr>
          <a:xfrm>
            <a:off x="1695805" y="231495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0" name="object 990"/>
          <p:cNvSpPr/>
          <p:nvPr/>
        </p:nvSpPr>
        <p:spPr>
          <a:xfrm>
            <a:off x="1695805" y="231495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1" name="object 991"/>
          <p:cNvSpPr/>
          <p:nvPr/>
        </p:nvSpPr>
        <p:spPr>
          <a:xfrm>
            <a:off x="1695805" y="231495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2" name="object 992"/>
          <p:cNvSpPr/>
          <p:nvPr/>
        </p:nvSpPr>
        <p:spPr>
          <a:xfrm>
            <a:off x="1695805" y="17686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3" name="object 993"/>
          <p:cNvSpPr/>
          <p:nvPr/>
        </p:nvSpPr>
        <p:spPr>
          <a:xfrm>
            <a:off x="1695805" y="17686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4" name="object 994"/>
          <p:cNvSpPr/>
          <p:nvPr/>
        </p:nvSpPr>
        <p:spPr>
          <a:xfrm>
            <a:off x="1515973" y="43235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5" name="object 995"/>
          <p:cNvSpPr/>
          <p:nvPr/>
        </p:nvSpPr>
        <p:spPr>
          <a:xfrm>
            <a:off x="1515973" y="43235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6" name="object 996"/>
          <p:cNvSpPr/>
          <p:nvPr/>
        </p:nvSpPr>
        <p:spPr>
          <a:xfrm>
            <a:off x="1515973" y="17686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7" name="object 997"/>
          <p:cNvSpPr/>
          <p:nvPr/>
        </p:nvSpPr>
        <p:spPr>
          <a:xfrm>
            <a:off x="1515973" y="17686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8" name="object 998"/>
          <p:cNvSpPr/>
          <p:nvPr/>
        </p:nvSpPr>
        <p:spPr>
          <a:xfrm>
            <a:off x="3283051" y="48280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9" name="object 999"/>
          <p:cNvSpPr/>
          <p:nvPr/>
        </p:nvSpPr>
        <p:spPr>
          <a:xfrm>
            <a:off x="3283051" y="48280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0" name="object 1000"/>
          <p:cNvSpPr/>
          <p:nvPr/>
        </p:nvSpPr>
        <p:spPr>
          <a:xfrm>
            <a:off x="6886549" y="48280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1" name="object 1001"/>
          <p:cNvSpPr/>
          <p:nvPr/>
        </p:nvSpPr>
        <p:spPr>
          <a:xfrm>
            <a:off x="6886549" y="48280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2" name="object 1002"/>
          <p:cNvSpPr/>
          <p:nvPr/>
        </p:nvSpPr>
        <p:spPr>
          <a:xfrm>
            <a:off x="3283051" y="468401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3" name="object 1003"/>
          <p:cNvSpPr/>
          <p:nvPr/>
        </p:nvSpPr>
        <p:spPr>
          <a:xfrm>
            <a:off x="3283051" y="468401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4" name="object 1004"/>
          <p:cNvSpPr/>
          <p:nvPr/>
        </p:nvSpPr>
        <p:spPr>
          <a:xfrm>
            <a:off x="3610711" y="468401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5" name="object 1005"/>
          <p:cNvSpPr/>
          <p:nvPr/>
        </p:nvSpPr>
        <p:spPr>
          <a:xfrm>
            <a:off x="3610711" y="468401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6" name="object 1006"/>
          <p:cNvSpPr/>
          <p:nvPr/>
        </p:nvSpPr>
        <p:spPr>
          <a:xfrm>
            <a:off x="3610711" y="468401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7" name="object 1007"/>
          <p:cNvSpPr/>
          <p:nvPr/>
        </p:nvSpPr>
        <p:spPr>
          <a:xfrm>
            <a:off x="3610711" y="468401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8" name="object 1008"/>
          <p:cNvSpPr/>
          <p:nvPr/>
        </p:nvSpPr>
        <p:spPr>
          <a:xfrm>
            <a:off x="6886549" y="468401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9" name="object 1009"/>
          <p:cNvSpPr/>
          <p:nvPr/>
        </p:nvSpPr>
        <p:spPr>
          <a:xfrm>
            <a:off x="6886549" y="468401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0" name="object 1010"/>
          <p:cNvSpPr/>
          <p:nvPr/>
        </p:nvSpPr>
        <p:spPr>
          <a:xfrm>
            <a:off x="2956153" y="14988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9906"/>
                </a:moveTo>
                <a:lnTo>
                  <a:pt x="12954" y="2286"/>
                </a:lnTo>
                <a:lnTo>
                  <a:pt x="9906" y="0"/>
                </a:lnTo>
                <a:lnTo>
                  <a:pt x="2286" y="0"/>
                </a:lnTo>
                <a:lnTo>
                  <a:pt x="0" y="2286"/>
                </a:lnTo>
                <a:lnTo>
                  <a:pt x="0" y="9906"/>
                </a:lnTo>
                <a:lnTo>
                  <a:pt x="2286" y="12954"/>
                </a:lnTo>
                <a:lnTo>
                  <a:pt x="9906" y="12954"/>
                </a:lnTo>
                <a:lnTo>
                  <a:pt x="129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1" name="object 1011"/>
          <p:cNvSpPr/>
          <p:nvPr/>
        </p:nvSpPr>
        <p:spPr>
          <a:xfrm>
            <a:off x="2956153" y="14988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4" y="6096"/>
                </a:moveTo>
                <a:lnTo>
                  <a:pt x="12954" y="2286"/>
                </a:lnTo>
                <a:lnTo>
                  <a:pt x="9906" y="0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6" y="12954"/>
                </a:lnTo>
                <a:lnTo>
                  <a:pt x="6096" y="12954"/>
                </a:lnTo>
                <a:lnTo>
                  <a:pt x="9906" y="12954"/>
                </a:lnTo>
                <a:lnTo>
                  <a:pt x="12954" y="9906"/>
                </a:lnTo>
                <a:lnTo>
                  <a:pt x="12954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2" name="object 1012"/>
          <p:cNvSpPr/>
          <p:nvPr/>
        </p:nvSpPr>
        <p:spPr>
          <a:xfrm>
            <a:off x="3610711" y="14988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3" name="object 1013"/>
          <p:cNvSpPr/>
          <p:nvPr/>
        </p:nvSpPr>
        <p:spPr>
          <a:xfrm>
            <a:off x="3610711" y="14988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4" name="object 1014"/>
          <p:cNvSpPr/>
          <p:nvPr/>
        </p:nvSpPr>
        <p:spPr>
          <a:xfrm>
            <a:off x="6886549" y="14988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5" name="object 1015"/>
          <p:cNvSpPr/>
          <p:nvPr/>
        </p:nvSpPr>
        <p:spPr>
          <a:xfrm>
            <a:off x="6886549" y="14988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6" name="object 1016"/>
          <p:cNvSpPr/>
          <p:nvPr/>
        </p:nvSpPr>
        <p:spPr>
          <a:xfrm>
            <a:off x="7050379" y="14988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7" name="object 1017"/>
          <p:cNvSpPr/>
          <p:nvPr/>
        </p:nvSpPr>
        <p:spPr>
          <a:xfrm>
            <a:off x="7050379" y="14988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8" name="object 1018"/>
          <p:cNvSpPr txBox="1"/>
          <p:nvPr/>
        </p:nvSpPr>
        <p:spPr>
          <a:xfrm>
            <a:off x="3676243" y="4906517"/>
            <a:ext cx="1861820" cy="288290"/>
          </a:xfrm>
          <a:prstGeom prst="rect">
            <a:avLst/>
          </a:prstGeom>
          <a:ln w="8381">
            <a:solidFill>
              <a:srgbClr val="000000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 marL="287020">
              <a:lnSpc>
                <a:spcPct val="100000"/>
              </a:lnSpc>
              <a:spcBef>
                <a:spcPts val="440"/>
              </a:spcBef>
            </a:pPr>
            <a:r>
              <a:rPr dirty="0" sz="1100" spc="30">
                <a:latin typeface="ＭＳ Ｐゴシック"/>
                <a:cs typeface="ＭＳ Ｐゴシック"/>
              </a:rPr>
              <a:t>東側立面図</a:t>
            </a:r>
            <a:r>
              <a:rPr dirty="0" sz="1100">
                <a:latin typeface="ＭＳ Ｐゴシック"/>
                <a:cs typeface="ＭＳ Ｐゴシック"/>
              </a:rPr>
              <a:t> </a:t>
            </a:r>
            <a:r>
              <a:rPr dirty="0" sz="1100" spc="15">
                <a:latin typeface="ＭＳ Ｐゴシック"/>
                <a:cs typeface="ＭＳ Ｐゴシック"/>
              </a:rPr>
              <a:t>S=1/100</a:t>
            </a:r>
            <a:endParaRPr sz="1100">
              <a:latin typeface="ＭＳ Ｐゴシック"/>
              <a:cs typeface="ＭＳ Ｐゴシック"/>
            </a:endParaRPr>
          </a:p>
        </p:txBody>
      </p:sp>
      <p:sp>
        <p:nvSpPr>
          <p:cNvPr id="1019" name="object 1019"/>
          <p:cNvSpPr/>
          <p:nvPr/>
        </p:nvSpPr>
        <p:spPr>
          <a:xfrm>
            <a:off x="10057231" y="1775460"/>
            <a:ext cx="0" cy="622935"/>
          </a:xfrm>
          <a:custGeom>
            <a:avLst/>
            <a:gdLst/>
            <a:ahLst/>
            <a:cxnLst/>
            <a:rect l="l" t="t" r="r" b="b"/>
            <a:pathLst>
              <a:path w="0" h="622935">
                <a:moveTo>
                  <a:pt x="0" y="62255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0" name="object 1020"/>
          <p:cNvSpPr/>
          <p:nvPr/>
        </p:nvSpPr>
        <p:spPr>
          <a:xfrm>
            <a:off x="10057231" y="2398014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1" name="object 1021"/>
          <p:cNvSpPr/>
          <p:nvPr/>
        </p:nvSpPr>
        <p:spPr>
          <a:xfrm>
            <a:off x="10057231" y="2425445"/>
            <a:ext cx="2292985" cy="0"/>
          </a:xfrm>
          <a:custGeom>
            <a:avLst/>
            <a:gdLst/>
            <a:ahLst/>
            <a:cxnLst/>
            <a:rect l="l" t="t" r="r" b="b"/>
            <a:pathLst>
              <a:path w="2292984" h="0">
                <a:moveTo>
                  <a:pt x="0" y="0"/>
                </a:moveTo>
                <a:lnTo>
                  <a:pt x="2292857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2" name="object 1022"/>
          <p:cNvSpPr/>
          <p:nvPr/>
        </p:nvSpPr>
        <p:spPr>
          <a:xfrm>
            <a:off x="10057231" y="2398014"/>
            <a:ext cx="2292985" cy="0"/>
          </a:xfrm>
          <a:custGeom>
            <a:avLst/>
            <a:gdLst/>
            <a:ahLst/>
            <a:cxnLst/>
            <a:rect l="l" t="t" r="r" b="b"/>
            <a:pathLst>
              <a:path w="2292984" h="0">
                <a:moveTo>
                  <a:pt x="2292857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3" name="object 1023"/>
          <p:cNvSpPr/>
          <p:nvPr/>
        </p:nvSpPr>
        <p:spPr>
          <a:xfrm>
            <a:off x="10057231" y="2398014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4" name="object 1024"/>
          <p:cNvSpPr/>
          <p:nvPr/>
        </p:nvSpPr>
        <p:spPr>
          <a:xfrm>
            <a:off x="12350089" y="2398014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5" name="object 1025"/>
          <p:cNvSpPr/>
          <p:nvPr/>
        </p:nvSpPr>
        <p:spPr>
          <a:xfrm>
            <a:off x="12350089" y="1775460"/>
            <a:ext cx="0" cy="622935"/>
          </a:xfrm>
          <a:custGeom>
            <a:avLst/>
            <a:gdLst/>
            <a:ahLst/>
            <a:cxnLst/>
            <a:rect l="l" t="t" r="r" b="b"/>
            <a:pathLst>
              <a:path w="0" h="622935">
                <a:moveTo>
                  <a:pt x="0" y="0"/>
                </a:moveTo>
                <a:lnTo>
                  <a:pt x="0" y="622554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6" name="object 1026"/>
          <p:cNvSpPr/>
          <p:nvPr/>
        </p:nvSpPr>
        <p:spPr>
          <a:xfrm>
            <a:off x="12350089" y="2398014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7" name="object 1027"/>
          <p:cNvSpPr/>
          <p:nvPr/>
        </p:nvSpPr>
        <p:spPr>
          <a:xfrm>
            <a:off x="10057231" y="1775460"/>
            <a:ext cx="2292985" cy="0"/>
          </a:xfrm>
          <a:custGeom>
            <a:avLst/>
            <a:gdLst/>
            <a:ahLst/>
            <a:cxnLst/>
            <a:rect l="l" t="t" r="r" b="b"/>
            <a:pathLst>
              <a:path w="2292984" h="0">
                <a:moveTo>
                  <a:pt x="0" y="0"/>
                </a:moveTo>
                <a:lnTo>
                  <a:pt x="229285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8" name="object 1028"/>
          <p:cNvSpPr/>
          <p:nvPr/>
        </p:nvSpPr>
        <p:spPr>
          <a:xfrm>
            <a:off x="10071709" y="2425445"/>
            <a:ext cx="0" cy="44450"/>
          </a:xfrm>
          <a:custGeom>
            <a:avLst/>
            <a:gdLst/>
            <a:ahLst/>
            <a:cxnLst/>
            <a:rect l="l" t="t" r="r" b="b"/>
            <a:pathLst>
              <a:path w="0"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9" name="object 1029"/>
          <p:cNvSpPr/>
          <p:nvPr/>
        </p:nvSpPr>
        <p:spPr>
          <a:xfrm>
            <a:off x="10071709" y="2469642"/>
            <a:ext cx="2265045" cy="0"/>
          </a:xfrm>
          <a:custGeom>
            <a:avLst/>
            <a:gdLst/>
            <a:ahLst/>
            <a:cxnLst/>
            <a:rect l="l" t="t" r="r" b="b"/>
            <a:pathLst>
              <a:path w="2265045" h="0">
                <a:moveTo>
                  <a:pt x="0" y="0"/>
                </a:moveTo>
                <a:lnTo>
                  <a:pt x="226466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0" name="object 1030"/>
          <p:cNvSpPr/>
          <p:nvPr/>
        </p:nvSpPr>
        <p:spPr>
          <a:xfrm>
            <a:off x="10071709" y="2425445"/>
            <a:ext cx="0" cy="44450"/>
          </a:xfrm>
          <a:custGeom>
            <a:avLst/>
            <a:gdLst/>
            <a:ahLst/>
            <a:cxnLst/>
            <a:rect l="l" t="t" r="r" b="b"/>
            <a:pathLst>
              <a:path w="0"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1" name="object 1031"/>
          <p:cNvSpPr/>
          <p:nvPr/>
        </p:nvSpPr>
        <p:spPr>
          <a:xfrm>
            <a:off x="12336373" y="2425445"/>
            <a:ext cx="0" cy="44450"/>
          </a:xfrm>
          <a:custGeom>
            <a:avLst/>
            <a:gdLst/>
            <a:ahLst/>
            <a:cxnLst/>
            <a:rect l="l" t="t" r="r" b="b"/>
            <a:pathLst>
              <a:path w="0"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2" name="object 1032"/>
          <p:cNvSpPr/>
          <p:nvPr/>
        </p:nvSpPr>
        <p:spPr>
          <a:xfrm>
            <a:off x="12336373" y="2425445"/>
            <a:ext cx="0" cy="44450"/>
          </a:xfrm>
          <a:custGeom>
            <a:avLst/>
            <a:gdLst/>
            <a:ahLst/>
            <a:cxnLst/>
            <a:rect l="l" t="t" r="r" b="b"/>
            <a:pathLst>
              <a:path w="0"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3" name="object 1033"/>
          <p:cNvSpPr/>
          <p:nvPr/>
        </p:nvSpPr>
        <p:spPr>
          <a:xfrm>
            <a:off x="10408513" y="4208526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 h="0">
                <a:moveTo>
                  <a:pt x="0" y="0"/>
                </a:moveTo>
                <a:lnTo>
                  <a:pt x="42672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4" name="object 1034"/>
          <p:cNvSpPr/>
          <p:nvPr/>
        </p:nvSpPr>
        <p:spPr>
          <a:xfrm>
            <a:off x="10415371" y="4200905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 h="0">
                <a:moveTo>
                  <a:pt x="0" y="0"/>
                </a:moveTo>
                <a:lnTo>
                  <a:pt x="412242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5" name="object 1035"/>
          <p:cNvSpPr/>
          <p:nvPr/>
        </p:nvSpPr>
        <p:spPr>
          <a:xfrm>
            <a:off x="10835233" y="3416808"/>
            <a:ext cx="0" cy="791845"/>
          </a:xfrm>
          <a:custGeom>
            <a:avLst/>
            <a:gdLst/>
            <a:ahLst/>
            <a:cxnLst/>
            <a:rect l="l" t="t" r="r" b="b"/>
            <a:pathLst>
              <a:path w="0" h="791845">
                <a:moveTo>
                  <a:pt x="0" y="791717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6" name="object 1036"/>
          <p:cNvSpPr/>
          <p:nvPr/>
        </p:nvSpPr>
        <p:spPr>
          <a:xfrm>
            <a:off x="10827613" y="3423665"/>
            <a:ext cx="0" cy="777240"/>
          </a:xfrm>
          <a:custGeom>
            <a:avLst/>
            <a:gdLst/>
            <a:ahLst/>
            <a:cxnLst/>
            <a:rect l="l" t="t" r="r" b="b"/>
            <a:pathLst>
              <a:path w="0" h="777239">
                <a:moveTo>
                  <a:pt x="0" y="77723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7" name="object 1037"/>
          <p:cNvSpPr/>
          <p:nvPr/>
        </p:nvSpPr>
        <p:spPr>
          <a:xfrm>
            <a:off x="10408513" y="3416808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 h="0">
                <a:moveTo>
                  <a:pt x="426720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8" name="object 1038"/>
          <p:cNvSpPr/>
          <p:nvPr/>
        </p:nvSpPr>
        <p:spPr>
          <a:xfrm>
            <a:off x="10415371" y="3423665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 h="0">
                <a:moveTo>
                  <a:pt x="41224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9" name="object 1039"/>
          <p:cNvSpPr/>
          <p:nvPr/>
        </p:nvSpPr>
        <p:spPr>
          <a:xfrm>
            <a:off x="10408513" y="3416808"/>
            <a:ext cx="0" cy="791845"/>
          </a:xfrm>
          <a:custGeom>
            <a:avLst/>
            <a:gdLst/>
            <a:ahLst/>
            <a:cxnLst/>
            <a:rect l="l" t="t" r="r" b="b"/>
            <a:pathLst>
              <a:path w="0" h="791845">
                <a:moveTo>
                  <a:pt x="0" y="0"/>
                </a:moveTo>
                <a:lnTo>
                  <a:pt x="0" y="79171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0" name="object 1040"/>
          <p:cNvSpPr/>
          <p:nvPr/>
        </p:nvSpPr>
        <p:spPr>
          <a:xfrm>
            <a:off x="10415371" y="3423665"/>
            <a:ext cx="0" cy="777240"/>
          </a:xfrm>
          <a:custGeom>
            <a:avLst/>
            <a:gdLst/>
            <a:ahLst/>
            <a:cxnLst/>
            <a:rect l="l" t="t" r="r" b="b"/>
            <a:pathLst>
              <a:path w="0" h="777239">
                <a:moveTo>
                  <a:pt x="0" y="0"/>
                </a:moveTo>
                <a:lnTo>
                  <a:pt x="0" y="77724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1" name="object 1041"/>
          <p:cNvSpPr/>
          <p:nvPr/>
        </p:nvSpPr>
        <p:spPr>
          <a:xfrm>
            <a:off x="10690453" y="3966971"/>
            <a:ext cx="0" cy="234315"/>
          </a:xfrm>
          <a:custGeom>
            <a:avLst/>
            <a:gdLst/>
            <a:ahLst/>
            <a:cxnLst/>
            <a:rect l="l" t="t" r="r" b="b"/>
            <a:pathLst>
              <a:path w="0" h="234314">
                <a:moveTo>
                  <a:pt x="0" y="2339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2" name="object 1042"/>
          <p:cNvSpPr/>
          <p:nvPr/>
        </p:nvSpPr>
        <p:spPr>
          <a:xfrm>
            <a:off x="10690453" y="3423665"/>
            <a:ext cx="0" cy="544830"/>
          </a:xfrm>
          <a:custGeom>
            <a:avLst/>
            <a:gdLst/>
            <a:ahLst/>
            <a:cxnLst/>
            <a:rect l="l" t="t" r="r" b="b"/>
            <a:pathLst>
              <a:path w="0" h="544829">
                <a:moveTo>
                  <a:pt x="0" y="54482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3" name="object 1043"/>
          <p:cNvSpPr/>
          <p:nvPr/>
        </p:nvSpPr>
        <p:spPr>
          <a:xfrm>
            <a:off x="10469473" y="3488435"/>
            <a:ext cx="28575" cy="647700"/>
          </a:xfrm>
          <a:custGeom>
            <a:avLst/>
            <a:gdLst/>
            <a:ahLst/>
            <a:cxnLst/>
            <a:rect l="l" t="t" r="r" b="b"/>
            <a:pathLst>
              <a:path w="28575" h="647700">
                <a:moveTo>
                  <a:pt x="0" y="647700"/>
                </a:moveTo>
                <a:lnTo>
                  <a:pt x="28194" y="647700"/>
                </a:lnTo>
                <a:lnTo>
                  <a:pt x="28193" y="0"/>
                </a:lnTo>
                <a:lnTo>
                  <a:pt x="0" y="0"/>
                </a:lnTo>
                <a:lnTo>
                  <a:pt x="0" y="647700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4" name="object 1044"/>
          <p:cNvSpPr/>
          <p:nvPr/>
        </p:nvSpPr>
        <p:spPr>
          <a:xfrm>
            <a:off x="10483570" y="3488054"/>
            <a:ext cx="0" cy="649605"/>
          </a:xfrm>
          <a:custGeom>
            <a:avLst/>
            <a:gdLst/>
            <a:ahLst/>
            <a:cxnLst/>
            <a:rect l="l" t="t" r="r" b="b"/>
            <a:pathLst>
              <a:path w="0" h="649604">
                <a:moveTo>
                  <a:pt x="0" y="0"/>
                </a:moveTo>
                <a:lnTo>
                  <a:pt x="0" y="649224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5" name="object 1045"/>
          <p:cNvSpPr/>
          <p:nvPr/>
        </p:nvSpPr>
        <p:spPr>
          <a:xfrm>
            <a:off x="10515955" y="3956303"/>
            <a:ext cx="27940" cy="180340"/>
          </a:xfrm>
          <a:custGeom>
            <a:avLst/>
            <a:gdLst/>
            <a:ahLst/>
            <a:cxnLst/>
            <a:rect l="l" t="t" r="r" b="b"/>
            <a:pathLst>
              <a:path w="27940" h="180339">
                <a:moveTo>
                  <a:pt x="0" y="179831"/>
                </a:moveTo>
                <a:lnTo>
                  <a:pt x="27432" y="179831"/>
                </a:lnTo>
                <a:lnTo>
                  <a:pt x="27431" y="0"/>
                </a:lnTo>
                <a:lnTo>
                  <a:pt x="0" y="0"/>
                </a:lnTo>
                <a:lnTo>
                  <a:pt x="0" y="179831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6" name="object 1046"/>
          <p:cNvSpPr/>
          <p:nvPr/>
        </p:nvSpPr>
        <p:spPr>
          <a:xfrm>
            <a:off x="10530052" y="3955922"/>
            <a:ext cx="0" cy="181610"/>
          </a:xfrm>
          <a:custGeom>
            <a:avLst/>
            <a:gdLst/>
            <a:ahLst/>
            <a:cxnLst/>
            <a:rect l="l" t="t" r="r" b="b"/>
            <a:pathLst>
              <a:path w="0" h="181610">
                <a:moveTo>
                  <a:pt x="0" y="0"/>
                </a:moveTo>
                <a:lnTo>
                  <a:pt x="0" y="181356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7" name="object 1047"/>
          <p:cNvSpPr/>
          <p:nvPr/>
        </p:nvSpPr>
        <p:spPr>
          <a:xfrm>
            <a:off x="10515955" y="3488435"/>
            <a:ext cx="27940" cy="432434"/>
          </a:xfrm>
          <a:custGeom>
            <a:avLst/>
            <a:gdLst/>
            <a:ahLst/>
            <a:cxnLst/>
            <a:rect l="l" t="t" r="r" b="b"/>
            <a:pathLst>
              <a:path w="27940" h="432435">
                <a:moveTo>
                  <a:pt x="0" y="432053"/>
                </a:moveTo>
                <a:lnTo>
                  <a:pt x="27432" y="432053"/>
                </a:lnTo>
                <a:lnTo>
                  <a:pt x="27431" y="0"/>
                </a:lnTo>
                <a:lnTo>
                  <a:pt x="0" y="0"/>
                </a:lnTo>
                <a:lnTo>
                  <a:pt x="0" y="43205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8" name="object 1048"/>
          <p:cNvSpPr/>
          <p:nvPr/>
        </p:nvSpPr>
        <p:spPr>
          <a:xfrm>
            <a:off x="10530052" y="3488054"/>
            <a:ext cx="0" cy="433070"/>
          </a:xfrm>
          <a:custGeom>
            <a:avLst/>
            <a:gdLst/>
            <a:ahLst/>
            <a:cxnLst/>
            <a:rect l="l" t="t" r="r" b="b"/>
            <a:pathLst>
              <a:path w="0" h="433070">
                <a:moveTo>
                  <a:pt x="0" y="0"/>
                </a:moveTo>
                <a:lnTo>
                  <a:pt x="0" y="432816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9" name="object 1049"/>
          <p:cNvSpPr/>
          <p:nvPr/>
        </p:nvSpPr>
        <p:spPr>
          <a:xfrm>
            <a:off x="10562437" y="3956303"/>
            <a:ext cx="27940" cy="180340"/>
          </a:xfrm>
          <a:custGeom>
            <a:avLst/>
            <a:gdLst/>
            <a:ahLst/>
            <a:cxnLst/>
            <a:rect l="l" t="t" r="r" b="b"/>
            <a:pathLst>
              <a:path w="27940" h="180339">
                <a:moveTo>
                  <a:pt x="0" y="179831"/>
                </a:moveTo>
                <a:lnTo>
                  <a:pt x="27432" y="179831"/>
                </a:lnTo>
                <a:lnTo>
                  <a:pt x="27431" y="0"/>
                </a:lnTo>
                <a:lnTo>
                  <a:pt x="0" y="0"/>
                </a:lnTo>
                <a:lnTo>
                  <a:pt x="0" y="179831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0" name="object 1050"/>
          <p:cNvSpPr/>
          <p:nvPr/>
        </p:nvSpPr>
        <p:spPr>
          <a:xfrm>
            <a:off x="10575772" y="3955922"/>
            <a:ext cx="0" cy="181610"/>
          </a:xfrm>
          <a:custGeom>
            <a:avLst/>
            <a:gdLst/>
            <a:ahLst/>
            <a:cxnLst/>
            <a:rect l="l" t="t" r="r" b="b"/>
            <a:pathLst>
              <a:path w="0" h="181610">
                <a:moveTo>
                  <a:pt x="0" y="0"/>
                </a:moveTo>
                <a:lnTo>
                  <a:pt x="0" y="181356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1" name="object 1051"/>
          <p:cNvSpPr/>
          <p:nvPr/>
        </p:nvSpPr>
        <p:spPr>
          <a:xfrm>
            <a:off x="10562437" y="3488435"/>
            <a:ext cx="27940" cy="432434"/>
          </a:xfrm>
          <a:custGeom>
            <a:avLst/>
            <a:gdLst/>
            <a:ahLst/>
            <a:cxnLst/>
            <a:rect l="l" t="t" r="r" b="b"/>
            <a:pathLst>
              <a:path w="27940" h="432435">
                <a:moveTo>
                  <a:pt x="0" y="432053"/>
                </a:moveTo>
                <a:lnTo>
                  <a:pt x="27432" y="432053"/>
                </a:lnTo>
                <a:lnTo>
                  <a:pt x="27431" y="0"/>
                </a:lnTo>
                <a:lnTo>
                  <a:pt x="0" y="0"/>
                </a:lnTo>
                <a:lnTo>
                  <a:pt x="0" y="43205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2" name="object 1052"/>
          <p:cNvSpPr/>
          <p:nvPr/>
        </p:nvSpPr>
        <p:spPr>
          <a:xfrm>
            <a:off x="10575772" y="3488054"/>
            <a:ext cx="0" cy="433070"/>
          </a:xfrm>
          <a:custGeom>
            <a:avLst/>
            <a:gdLst/>
            <a:ahLst/>
            <a:cxnLst/>
            <a:rect l="l" t="t" r="r" b="b"/>
            <a:pathLst>
              <a:path w="0" h="433070">
                <a:moveTo>
                  <a:pt x="0" y="0"/>
                </a:moveTo>
                <a:lnTo>
                  <a:pt x="0" y="432816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3" name="object 1053"/>
          <p:cNvSpPr/>
          <p:nvPr/>
        </p:nvSpPr>
        <p:spPr>
          <a:xfrm>
            <a:off x="10608919" y="3488435"/>
            <a:ext cx="27940" cy="647700"/>
          </a:xfrm>
          <a:custGeom>
            <a:avLst/>
            <a:gdLst/>
            <a:ahLst/>
            <a:cxnLst/>
            <a:rect l="l" t="t" r="r" b="b"/>
            <a:pathLst>
              <a:path w="27940" h="647700">
                <a:moveTo>
                  <a:pt x="0" y="647700"/>
                </a:moveTo>
                <a:lnTo>
                  <a:pt x="27432" y="647700"/>
                </a:lnTo>
                <a:lnTo>
                  <a:pt x="27431" y="0"/>
                </a:lnTo>
                <a:lnTo>
                  <a:pt x="0" y="0"/>
                </a:lnTo>
                <a:lnTo>
                  <a:pt x="0" y="64770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4" name="object 1054"/>
          <p:cNvSpPr/>
          <p:nvPr/>
        </p:nvSpPr>
        <p:spPr>
          <a:xfrm>
            <a:off x="10622254" y="3488054"/>
            <a:ext cx="0" cy="649605"/>
          </a:xfrm>
          <a:custGeom>
            <a:avLst/>
            <a:gdLst/>
            <a:ahLst/>
            <a:cxnLst/>
            <a:rect l="l" t="t" r="r" b="b"/>
            <a:pathLst>
              <a:path w="0" h="649604">
                <a:moveTo>
                  <a:pt x="0" y="0"/>
                </a:moveTo>
                <a:lnTo>
                  <a:pt x="0" y="649224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5" name="object 1055"/>
          <p:cNvSpPr/>
          <p:nvPr/>
        </p:nvSpPr>
        <p:spPr>
          <a:xfrm>
            <a:off x="10656163" y="392353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6" name="object 1056"/>
          <p:cNvSpPr/>
          <p:nvPr/>
        </p:nvSpPr>
        <p:spPr>
          <a:xfrm>
            <a:off x="10656163" y="388010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7" name="object 1057"/>
          <p:cNvSpPr/>
          <p:nvPr/>
        </p:nvSpPr>
        <p:spPr>
          <a:xfrm>
            <a:off x="10656163" y="3894582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895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8" name="object 1058"/>
          <p:cNvSpPr/>
          <p:nvPr/>
        </p:nvSpPr>
        <p:spPr>
          <a:xfrm>
            <a:off x="10656163" y="3880103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5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9" name="object 1059"/>
          <p:cNvSpPr/>
          <p:nvPr/>
        </p:nvSpPr>
        <p:spPr>
          <a:xfrm>
            <a:off x="10670641" y="3880103"/>
            <a:ext cx="0" cy="43815"/>
          </a:xfrm>
          <a:custGeom>
            <a:avLst/>
            <a:gdLst/>
            <a:ahLst/>
            <a:cxnLst/>
            <a:rect l="l" t="t" r="r" b="b"/>
            <a:pathLst>
              <a:path w="0"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0" name="object 1060"/>
          <p:cNvSpPr/>
          <p:nvPr/>
        </p:nvSpPr>
        <p:spPr>
          <a:xfrm>
            <a:off x="10656163" y="3833621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1" name="object 1061"/>
          <p:cNvSpPr/>
          <p:nvPr/>
        </p:nvSpPr>
        <p:spPr>
          <a:xfrm>
            <a:off x="10656163" y="3779520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2" name="object 1062"/>
          <p:cNvSpPr/>
          <p:nvPr/>
        </p:nvSpPr>
        <p:spPr>
          <a:xfrm>
            <a:off x="10656163" y="3779520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3" name="object 1063"/>
          <p:cNvSpPr/>
          <p:nvPr/>
        </p:nvSpPr>
        <p:spPr>
          <a:xfrm>
            <a:off x="10670641" y="3779520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10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4" name="object 1064"/>
          <p:cNvSpPr/>
          <p:nvPr/>
        </p:nvSpPr>
        <p:spPr>
          <a:xfrm>
            <a:off x="10649305" y="3822191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 h="0">
                <a:moveTo>
                  <a:pt x="0" y="0"/>
                </a:moveTo>
                <a:lnTo>
                  <a:pt x="16001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5" name="object 1065"/>
          <p:cNvSpPr/>
          <p:nvPr/>
        </p:nvSpPr>
        <p:spPr>
          <a:xfrm>
            <a:off x="10649305" y="381533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 h="0">
                <a:moveTo>
                  <a:pt x="0" y="0"/>
                </a:moveTo>
                <a:lnTo>
                  <a:pt x="16001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6" name="object 1066"/>
          <p:cNvSpPr/>
          <p:nvPr/>
        </p:nvSpPr>
        <p:spPr>
          <a:xfrm>
            <a:off x="10665307" y="3815334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5">
                <a:moveTo>
                  <a:pt x="-4191" y="3428"/>
                </a:moveTo>
                <a:lnTo>
                  <a:pt x="4191" y="3428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7" name="object 1067"/>
          <p:cNvSpPr/>
          <p:nvPr/>
        </p:nvSpPr>
        <p:spPr>
          <a:xfrm>
            <a:off x="10649305" y="3894582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 h="0">
                <a:moveTo>
                  <a:pt x="0" y="0"/>
                </a:moveTo>
                <a:lnTo>
                  <a:pt x="16001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8" name="object 1068"/>
          <p:cNvSpPr/>
          <p:nvPr/>
        </p:nvSpPr>
        <p:spPr>
          <a:xfrm>
            <a:off x="10649305" y="3886961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 h="0">
                <a:moveTo>
                  <a:pt x="0" y="0"/>
                </a:moveTo>
                <a:lnTo>
                  <a:pt x="16001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9" name="object 1069"/>
          <p:cNvSpPr/>
          <p:nvPr/>
        </p:nvSpPr>
        <p:spPr>
          <a:xfrm>
            <a:off x="10665307" y="3886961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4191" y="3809"/>
                </a:moveTo>
                <a:lnTo>
                  <a:pt x="4191" y="3809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0" name="object 1070"/>
          <p:cNvSpPr/>
          <p:nvPr/>
        </p:nvSpPr>
        <p:spPr>
          <a:xfrm>
            <a:off x="10637875" y="392353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1" name="object 1071"/>
          <p:cNvSpPr/>
          <p:nvPr/>
        </p:nvSpPr>
        <p:spPr>
          <a:xfrm>
            <a:off x="10637875" y="377952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2" name="object 1072"/>
          <p:cNvSpPr/>
          <p:nvPr/>
        </p:nvSpPr>
        <p:spPr>
          <a:xfrm>
            <a:off x="10649305" y="3779520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5">
                <a:moveTo>
                  <a:pt x="0" y="0"/>
                </a:moveTo>
                <a:lnTo>
                  <a:pt x="0" y="14401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3" name="object 1073"/>
          <p:cNvSpPr/>
          <p:nvPr/>
        </p:nvSpPr>
        <p:spPr>
          <a:xfrm>
            <a:off x="10637875" y="3779520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5">
                <a:moveTo>
                  <a:pt x="0" y="14401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4" name="object 1074"/>
          <p:cNvSpPr/>
          <p:nvPr/>
        </p:nvSpPr>
        <p:spPr>
          <a:xfrm>
            <a:off x="10640161" y="3779520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5">
                <a:moveTo>
                  <a:pt x="0" y="14401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5" name="object 1075"/>
          <p:cNvSpPr/>
          <p:nvPr/>
        </p:nvSpPr>
        <p:spPr>
          <a:xfrm>
            <a:off x="10647019" y="3779520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5">
                <a:moveTo>
                  <a:pt x="0" y="14401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6" name="object 1076"/>
          <p:cNvSpPr/>
          <p:nvPr/>
        </p:nvSpPr>
        <p:spPr>
          <a:xfrm>
            <a:off x="10690453" y="3966971"/>
            <a:ext cx="0" cy="234315"/>
          </a:xfrm>
          <a:custGeom>
            <a:avLst/>
            <a:gdLst/>
            <a:ahLst/>
            <a:cxnLst/>
            <a:rect l="l" t="t" r="r" b="b"/>
            <a:pathLst>
              <a:path w="0" h="234314">
                <a:moveTo>
                  <a:pt x="0" y="23393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7" name="object 1077"/>
          <p:cNvSpPr/>
          <p:nvPr/>
        </p:nvSpPr>
        <p:spPr>
          <a:xfrm>
            <a:off x="10690453" y="3423665"/>
            <a:ext cx="0" cy="515620"/>
          </a:xfrm>
          <a:custGeom>
            <a:avLst/>
            <a:gdLst/>
            <a:ahLst/>
            <a:cxnLst/>
            <a:rect l="l" t="t" r="r" b="b"/>
            <a:pathLst>
              <a:path w="0" h="515620">
                <a:moveTo>
                  <a:pt x="0" y="51511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8" name="object 1078"/>
          <p:cNvSpPr/>
          <p:nvPr/>
        </p:nvSpPr>
        <p:spPr>
          <a:xfrm>
            <a:off x="10741507" y="3956303"/>
            <a:ext cx="35560" cy="180340"/>
          </a:xfrm>
          <a:custGeom>
            <a:avLst/>
            <a:gdLst/>
            <a:ahLst/>
            <a:cxnLst/>
            <a:rect l="l" t="t" r="r" b="b"/>
            <a:pathLst>
              <a:path w="35559" h="180339">
                <a:moveTo>
                  <a:pt x="0" y="179831"/>
                </a:moveTo>
                <a:lnTo>
                  <a:pt x="35052" y="179831"/>
                </a:lnTo>
                <a:lnTo>
                  <a:pt x="35051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9" name="object 1079"/>
          <p:cNvSpPr/>
          <p:nvPr/>
        </p:nvSpPr>
        <p:spPr>
          <a:xfrm>
            <a:off x="10741507" y="3956303"/>
            <a:ext cx="36830" cy="180340"/>
          </a:xfrm>
          <a:custGeom>
            <a:avLst/>
            <a:gdLst/>
            <a:ahLst/>
            <a:cxnLst/>
            <a:rect l="l" t="t" r="r" b="b"/>
            <a:pathLst>
              <a:path w="36829" h="180339">
                <a:moveTo>
                  <a:pt x="36575" y="0"/>
                </a:moveTo>
                <a:lnTo>
                  <a:pt x="0" y="0"/>
                </a:lnTo>
                <a:lnTo>
                  <a:pt x="0" y="17983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0" name="object 1080"/>
          <p:cNvSpPr/>
          <p:nvPr/>
        </p:nvSpPr>
        <p:spPr>
          <a:xfrm>
            <a:off x="10745317" y="3960114"/>
            <a:ext cx="27940" cy="173355"/>
          </a:xfrm>
          <a:custGeom>
            <a:avLst/>
            <a:gdLst/>
            <a:ahLst/>
            <a:cxnLst/>
            <a:rect l="l" t="t" r="r" b="b"/>
            <a:pathLst>
              <a:path w="27940" h="173354">
                <a:moveTo>
                  <a:pt x="0" y="172974"/>
                </a:moveTo>
                <a:lnTo>
                  <a:pt x="27432" y="172974"/>
                </a:lnTo>
                <a:lnTo>
                  <a:pt x="27431" y="0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1" name="object 1081"/>
          <p:cNvSpPr/>
          <p:nvPr/>
        </p:nvSpPr>
        <p:spPr>
          <a:xfrm>
            <a:off x="10745317" y="3960114"/>
            <a:ext cx="30480" cy="173355"/>
          </a:xfrm>
          <a:custGeom>
            <a:avLst/>
            <a:gdLst/>
            <a:ahLst/>
            <a:cxnLst/>
            <a:rect l="l" t="t" r="r" b="b"/>
            <a:pathLst>
              <a:path w="30479" h="173354">
                <a:moveTo>
                  <a:pt x="30479" y="0"/>
                </a:moveTo>
                <a:lnTo>
                  <a:pt x="0" y="0"/>
                </a:lnTo>
                <a:lnTo>
                  <a:pt x="0" y="17297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2" name="object 1082"/>
          <p:cNvSpPr/>
          <p:nvPr/>
        </p:nvSpPr>
        <p:spPr>
          <a:xfrm>
            <a:off x="10741507" y="3488435"/>
            <a:ext cx="35560" cy="432434"/>
          </a:xfrm>
          <a:custGeom>
            <a:avLst/>
            <a:gdLst/>
            <a:ahLst/>
            <a:cxnLst/>
            <a:rect l="l" t="t" r="r" b="b"/>
            <a:pathLst>
              <a:path w="35559" h="432435">
                <a:moveTo>
                  <a:pt x="0" y="432053"/>
                </a:moveTo>
                <a:lnTo>
                  <a:pt x="35052" y="432053"/>
                </a:lnTo>
                <a:lnTo>
                  <a:pt x="35051" y="0"/>
                </a:lnTo>
                <a:lnTo>
                  <a:pt x="0" y="0"/>
                </a:lnTo>
                <a:lnTo>
                  <a:pt x="0" y="43205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3" name="object 1083"/>
          <p:cNvSpPr/>
          <p:nvPr/>
        </p:nvSpPr>
        <p:spPr>
          <a:xfrm>
            <a:off x="10745317" y="3492246"/>
            <a:ext cx="27940" cy="424815"/>
          </a:xfrm>
          <a:custGeom>
            <a:avLst/>
            <a:gdLst/>
            <a:ahLst/>
            <a:cxnLst/>
            <a:rect l="l" t="t" r="r" b="b"/>
            <a:pathLst>
              <a:path w="27940" h="424814">
                <a:moveTo>
                  <a:pt x="0" y="424433"/>
                </a:moveTo>
                <a:lnTo>
                  <a:pt x="27432" y="424433"/>
                </a:lnTo>
                <a:lnTo>
                  <a:pt x="27431" y="0"/>
                </a:lnTo>
                <a:lnTo>
                  <a:pt x="0" y="0"/>
                </a:lnTo>
                <a:lnTo>
                  <a:pt x="0" y="42443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4" name="object 1084"/>
          <p:cNvSpPr/>
          <p:nvPr/>
        </p:nvSpPr>
        <p:spPr>
          <a:xfrm>
            <a:off x="11293195" y="4136135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 h="0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5" name="object 1085"/>
          <p:cNvSpPr/>
          <p:nvPr/>
        </p:nvSpPr>
        <p:spPr>
          <a:xfrm>
            <a:off x="11767921" y="4136135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 h="0">
                <a:moveTo>
                  <a:pt x="0" y="0"/>
                </a:moveTo>
                <a:lnTo>
                  <a:pt x="6781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6" name="object 1086"/>
          <p:cNvSpPr/>
          <p:nvPr/>
        </p:nvSpPr>
        <p:spPr>
          <a:xfrm>
            <a:off x="11236045" y="4129278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7" name="object 1087"/>
          <p:cNvSpPr/>
          <p:nvPr/>
        </p:nvSpPr>
        <p:spPr>
          <a:xfrm>
            <a:off x="11303863" y="4129278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 h="0">
                <a:moveTo>
                  <a:pt x="0" y="0"/>
                </a:moveTo>
                <a:lnTo>
                  <a:pt x="30784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8" name="object 1088"/>
          <p:cNvSpPr/>
          <p:nvPr/>
        </p:nvSpPr>
        <p:spPr>
          <a:xfrm>
            <a:off x="11670385" y="41292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 h="0">
                <a:moveTo>
                  <a:pt x="0" y="0"/>
                </a:moveTo>
                <a:lnTo>
                  <a:pt x="8381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9" name="object 1089"/>
          <p:cNvSpPr/>
          <p:nvPr/>
        </p:nvSpPr>
        <p:spPr>
          <a:xfrm>
            <a:off x="11711533" y="41292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 h="0">
                <a:moveTo>
                  <a:pt x="0" y="0"/>
                </a:moveTo>
                <a:lnTo>
                  <a:pt x="8381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0" name="object 1090"/>
          <p:cNvSpPr/>
          <p:nvPr/>
        </p:nvSpPr>
        <p:spPr>
          <a:xfrm>
            <a:off x="11779351" y="412927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1" name="object 1091"/>
          <p:cNvSpPr/>
          <p:nvPr/>
        </p:nvSpPr>
        <p:spPr>
          <a:xfrm>
            <a:off x="11835739" y="4091940"/>
            <a:ext cx="0" cy="44450"/>
          </a:xfrm>
          <a:custGeom>
            <a:avLst/>
            <a:gdLst/>
            <a:ahLst/>
            <a:cxnLst/>
            <a:rect l="l" t="t" r="r" b="b"/>
            <a:pathLst>
              <a:path w="0"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2" name="object 1092"/>
          <p:cNvSpPr/>
          <p:nvPr/>
        </p:nvSpPr>
        <p:spPr>
          <a:xfrm>
            <a:off x="11835739" y="3963923"/>
            <a:ext cx="0" cy="89535"/>
          </a:xfrm>
          <a:custGeom>
            <a:avLst/>
            <a:gdLst/>
            <a:ahLst/>
            <a:cxnLst/>
            <a:rect l="l" t="t" r="r" b="b"/>
            <a:pathLst>
              <a:path w="0" h="89535">
                <a:moveTo>
                  <a:pt x="0" y="8915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3" name="object 1093"/>
          <p:cNvSpPr/>
          <p:nvPr/>
        </p:nvSpPr>
        <p:spPr>
          <a:xfrm>
            <a:off x="11835739" y="3862578"/>
            <a:ext cx="0" cy="62865"/>
          </a:xfrm>
          <a:custGeom>
            <a:avLst/>
            <a:gdLst/>
            <a:ahLst/>
            <a:cxnLst/>
            <a:rect l="l" t="t" r="r" b="b"/>
            <a:pathLst>
              <a:path w="0" h="62864">
                <a:moveTo>
                  <a:pt x="0" y="6248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4" name="object 1094"/>
          <p:cNvSpPr/>
          <p:nvPr/>
        </p:nvSpPr>
        <p:spPr>
          <a:xfrm>
            <a:off x="11835739" y="3416808"/>
            <a:ext cx="0" cy="414020"/>
          </a:xfrm>
          <a:custGeom>
            <a:avLst/>
            <a:gdLst/>
            <a:ahLst/>
            <a:cxnLst/>
            <a:rect l="l" t="t" r="r" b="b"/>
            <a:pathLst>
              <a:path w="0" h="414020">
                <a:moveTo>
                  <a:pt x="0" y="41376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5" name="object 1095"/>
          <p:cNvSpPr/>
          <p:nvPr/>
        </p:nvSpPr>
        <p:spPr>
          <a:xfrm>
            <a:off x="11828119" y="4096511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76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6" name="object 1096"/>
          <p:cNvSpPr/>
          <p:nvPr/>
        </p:nvSpPr>
        <p:spPr>
          <a:xfrm>
            <a:off x="11828119" y="3959352"/>
            <a:ext cx="0" cy="98425"/>
          </a:xfrm>
          <a:custGeom>
            <a:avLst/>
            <a:gdLst/>
            <a:ahLst/>
            <a:cxnLst/>
            <a:rect l="l" t="t" r="r" b="b"/>
            <a:pathLst>
              <a:path w="0" h="98425">
                <a:moveTo>
                  <a:pt x="0" y="9829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7" name="object 1097"/>
          <p:cNvSpPr/>
          <p:nvPr/>
        </p:nvSpPr>
        <p:spPr>
          <a:xfrm>
            <a:off x="11828119" y="3862578"/>
            <a:ext cx="0" cy="58419"/>
          </a:xfrm>
          <a:custGeom>
            <a:avLst/>
            <a:gdLst/>
            <a:ahLst/>
            <a:cxnLst/>
            <a:rect l="l" t="t" r="r" b="b"/>
            <a:pathLst>
              <a:path w="0" h="58420">
                <a:moveTo>
                  <a:pt x="0" y="5791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8" name="object 1098"/>
          <p:cNvSpPr/>
          <p:nvPr/>
        </p:nvSpPr>
        <p:spPr>
          <a:xfrm>
            <a:off x="11234521" y="3423665"/>
            <a:ext cx="593725" cy="407034"/>
          </a:xfrm>
          <a:custGeom>
            <a:avLst/>
            <a:gdLst/>
            <a:ahLst/>
            <a:cxnLst/>
            <a:rect l="l" t="t" r="r" b="b"/>
            <a:pathLst>
              <a:path w="593725" h="407035">
                <a:moveTo>
                  <a:pt x="593598" y="406907"/>
                </a:moveTo>
                <a:lnTo>
                  <a:pt x="593598" y="0"/>
                </a:ln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9" name="object 1099"/>
          <p:cNvSpPr/>
          <p:nvPr/>
        </p:nvSpPr>
        <p:spPr>
          <a:xfrm>
            <a:off x="11227663" y="3416808"/>
            <a:ext cx="0" cy="414020"/>
          </a:xfrm>
          <a:custGeom>
            <a:avLst/>
            <a:gdLst/>
            <a:ahLst/>
            <a:cxnLst/>
            <a:rect l="l" t="t" r="r" b="b"/>
            <a:pathLst>
              <a:path w="0" h="414020">
                <a:moveTo>
                  <a:pt x="0" y="0"/>
                </a:moveTo>
                <a:lnTo>
                  <a:pt x="0" y="41376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0" name="object 1100"/>
          <p:cNvSpPr/>
          <p:nvPr/>
        </p:nvSpPr>
        <p:spPr>
          <a:xfrm>
            <a:off x="11234521" y="3423665"/>
            <a:ext cx="0" cy="407034"/>
          </a:xfrm>
          <a:custGeom>
            <a:avLst/>
            <a:gdLst/>
            <a:ahLst/>
            <a:cxnLst/>
            <a:rect l="l" t="t" r="r" b="b"/>
            <a:pathLst>
              <a:path w="0" h="407035">
                <a:moveTo>
                  <a:pt x="0" y="0"/>
                </a:moveTo>
                <a:lnTo>
                  <a:pt x="0" y="40690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1" name="object 1101"/>
          <p:cNvSpPr/>
          <p:nvPr/>
        </p:nvSpPr>
        <p:spPr>
          <a:xfrm>
            <a:off x="11250523" y="41132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2" name="object 1102"/>
          <p:cNvSpPr/>
          <p:nvPr/>
        </p:nvSpPr>
        <p:spPr>
          <a:xfrm>
            <a:off x="11329009" y="4113276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431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3" name="object 1103"/>
          <p:cNvSpPr/>
          <p:nvPr/>
        </p:nvSpPr>
        <p:spPr>
          <a:xfrm>
            <a:off x="11250523" y="3439667"/>
            <a:ext cx="273050" cy="391160"/>
          </a:xfrm>
          <a:custGeom>
            <a:avLst/>
            <a:gdLst/>
            <a:ahLst/>
            <a:cxnLst/>
            <a:rect l="l" t="t" r="r" b="b"/>
            <a:pathLst>
              <a:path w="273050" h="391160">
                <a:moveTo>
                  <a:pt x="272796" y="0"/>
                </a:moveTo>
                <a:lnTo>
                  <a:pt x="0" y="0"/>
                </a:lnTo>
                <a:lnTo>
                  <a:pt x="0" y="3909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4" name="object 1104"/>
          <p:cNvSpPr/>
          <p:nvPr/>
        </p:nvSpPr>
        <p:spPr>
          <a:xfrm>
            <a:off x="11250523" y="3891534"/>
            <a:ext cx="0" cy="222250"/>
          </a:xfrm>
          <a:custGeom>
            <a:avLst/>
            <a:gdLst/>
            <a:ahLst/>
            <a:cxnLst/>
            <a:rect l="l" t="t" r="r" b="b"/>
            <a:pathLst>
              <a:path w="0" h="222250">
                <a:moveTo>
                  <a:pt x="0" y="0"/>
                </a:moveTo>
                <a:lnTo>
                  <a:pt x="0" y="22174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5" name="object 1105"/>
          <p:cNvSpPr/>
          <p:nvPr/>
        </p:nvSpPr>
        <p:spPr>
          <a:xfrm>
            <a:off x="11523319" y="3423665"/>
            <a:ext cx="0" cy="407034"/>
          </a:xfrm>
          <a:custGeom>
            <a:avLst/>
            <a:gdLst/>
            <a:ahLst/>
            <a:cxnLst/>
            <a:rect l="l" t="t" r="r" b="b"/>
            <a:pathLst>
              <a:path w="0" h="407035">
                <a:moveTo>
                  <a:pt x="0" y="0"/>
                </a:moveTo>
                <a:lnTo>
                  <a:pt x="0" y="40690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6" name="object 1106"/>
          <p:cNvSpPr/>
          <p:nvPr/>
        </p:nvSpPr>
        <p:spPr>
          <a:xfrm>
            <a:off x="11523319" y="3862578"/>
            <a:ext cx="0" cy="83185"/>
          </a:xfrm>
          <a:custGeom>
            <a:avLst/>
            <a:gdLst/>
            <a:ahLst/>
            <a:cxnLst/>
            <a:rect l="l" t="t" r="r" b="b"/>
            <a:pathLst>
              <a:path w="0" h="83185">
                <a:moveTo>
                  <a:pt x="0" y="0"/>
                </a:moveTo>
                <a:lnTo>
                  <a:pt x="0" y="8305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7" name="object 1107"/>
          <p:cNvSpPr/>
          <p:nvPr/>
        </p:nvSpPr>
        <p:spPr>
          <a:xfrm>
            <a:off x="11523319" y="3984497"/>
            <a:ext cx="0" cy="48260"/>
          </a:xfrm>
          <a:custGeom>
            <a:avLst/>
            <a:gdLst/>
            <a:ahLst/>
            <a:cxnLst/>
            <a:rect l="l" t="t" r="r" b="b"/>
            <a:pathLst>
              <a:path w="0" h="48260">
                <a:moveTo>
                  <a:pt x="0" y="0"/>
                </a:moveTo>
                <a:lnTo>
                  <a:pt x="0" y="480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8" name="object 1108"/>
          <p:cNvSpPr/>
          <p:nvPr/>
        </p:nvSpPr>
        <p:spPr>
          <a:xfrm>
            <a:off x="11523319" y="4071365"/>
            <a:ext cx="0" cy="58419"/>
          </a:xfrm>
          <a:custGeom>
            <a:avLst/>
            <a:gdLst/>
            <a:ahLst/>
            <a:cxnLst/>
            <a:rect l="l" t="t" r="r" b="b"/>
            <a:pathLst>
              <a:path w="0"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9" name="object 1109"/>
          <p:cNvSpPr/>
          <p:nvPr/>
        </p:nvSpPr>
        <p:spPr>
          <a:xfrm>
            <a:off x="11523319" y="3423665"/>
            <a:ext cx="0" cy="407034"/>
          </a:xfrm>
          <a:custGeom>
            <a:avLst/>
            <a:gdLst/>
            <a:ahLst/>
            <a:cxnLst/>
            <a:rect l="l" t="t" r="r" b="b"/>
            <a:pathLst>
              <a:path w="0" h="407035">
                <a:moveTo>
                  <a:pt x="0" y="0"/>
                </a:moveTo>
                <a:lnTo>
                  <a:pt x="0" y="40690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0" name="object 1110"/>
          <p:cNvSpPr/>
          <p:nvPr/>
        </p:nvSpPr>
        <p:spPr>
          <a:xfrm>
            <a:off x="11523319" y="3862578"/>
            <a:ext cx="0" cy="83185"/>
          </a:xfrm>
          <a:custGeom>
            <a:avLst/>
            <a:gdLst/>
            <a:ahLst/>
            <a:cxnLst/>
            <a:rect l="l" t="t" r="r" b="b"/>
            <a:pathLst>
              <a:path w="0" h="83185">
                <a:moveTo>
                  <a:pt x="0" y="0"/>
                </a:moveTo>
                <a:lnTo>
                  <a:pt x="0" y="8305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1" name="object 1111"/>
          <p:cNvSpPr/>
          <p:nvPr/>
        </p:nvSpPr>
        <p:spPr>
          <a:xfrm>
            <a:off x="11523319" y="3984497"/>
            <a:ext cx="0" cy="48260"/>
          </a:xfrm>
          <a:custGeom>
            <a:avLst/>
            <a:gdLst/>
            <a:ahLst/>
            <a:cxnLst/>
            <a:rect l="l" t="t" r="r" b="b"/>
            <a:pathLst>
              <a:path w="0" h="48260">
                <a:moveTo>
                  <a:pt x="0" y="0"/>
                </a:moveTo>
                <a:lnTo>
                  <a:pt x="0" y="480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2" name="object 1112"/>
          <p:cNvSpPr/>
          <p:nvPr/>
        </p:nvSpPr>
        <p:spPr>
          <a:xfrm>
            <a:off x="11523319" y="4071365"/>
            <a:ext cx="0" cy="58419"/>
          </a:xfrm>
          <a:custGeom>
            <a:avLst/>
            <a:gdLst/>
            <a:ahLst/>
            <a:cxnLst/>
            <a:rect l="l" t="t" r="r" b="b"/>
            <a:pathLst>
              <a:path w="0"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3" name="object 1113"/>
          <p:cNvSpPr/>
          <p:nvPr/>
        </p:nvSpPr>
        <p:spPr>
          <a:xfrm>
            <a:off x="11539321" y="41132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4" name="object 1114"/>
          <p:cNvSpPr/>
          <p:nvPr/>
        </p:nvSpPr>
        <p:spPr>
          <a:xfrm>
            <a:off x="11646001" y="411327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76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5" name="object 1115"/>
          <p:cNvSpPr/>
          <p:nvPr/>
        </p:nvSpPr>
        <p:spPr>
          <a:xfrm>
            <a:off x="11711533" y="411327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 h="0">
                <a:moveTo>
                  <a:pt x="0" y="0"/>
                </a:moveTo>
                <a:lnTo>
                  <a:pt x="3352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6" name="object 1116"/>
          <p:cNvSpPr/>
          <p:nvPr/>
        </p:nvSpPr>
        <p:spPr>
          <a:xfrm>
            <a:off x="11803735" y="4107179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6096"/>
                </a:moveTo>
                <a:lnTo>
                  <a:pt x="8382" y="6096"/>
                </a:lnTo>
                <a:lnTo>
                  <a:pt x="8382" y="0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7" name="object 1117"/>
          <p:cNvSpPr/>
          <p:nvPr/>
        </p:nvSpPr>
        <p:spPr>
          <a:xfrm>
            <a:off x="11812117" y="3948684"/>
            <a:ext cx="0" cy="120014"/>
          </a:xfrm>
          <a:custGeom>
            <a:avLst/>
            <a:gdLst/>
            <a:ahLst/>
            <a:cxnLst/>
            <a:rect l="l" t="t" r="r" b="b"/>
            <a:pathLst>
              <a:path w="0" h="120014">
                <a:moveTo>
                  <a:pt x="0" y="119633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8" name="object 1118"/>
          <p:cNvSpPr/>
          <p:nvPr/>
        </p:nvSpPr>
        <p:spPr>
          <a:xfrm>
            <a:off x="11812117" y="3862578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24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9" name="object 1119"/>
          <p:cNvSpPr/>
          <p:nvPr/>
        </p:nvSpPr>
        <p:spPr>
          <a:xfrm>
            <a:off x="11539321" y="3439667"/>
            <a:ext cx="273050" cy="391160"/>
          </a:xfrm>
          <a:custGeom>
            <a:avLst/>
            <a:gdLst/>
            <a:ahLst/>
            <a:cxnLst/>
            <a:rect l="l" t="t" r="r" b="b"/>
            <a:pathLst>
              <a:path w="273050" h="391160">
                <a:moveTo>
                  <a:pt x="272796" y="390905"/>
                </a:moveTo>
                <a:lnTo>
                  <a:pt x="272796" y="0"/>
                </a:lnTo>
                <a:lnTo>
                  <a:pt x="0" y="0"/>
                </a:lnTo>
                <a:lnTo>
                  <a:pt x="0" y="390905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0" name="object 1120"/>
          <p:cNvSpPr/>
          <p:nvPr/>
        </p:nvSpPr>
        <p:spPr>
          <a:xfrm>
            <a:off x="11539321" y="3862578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89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1" name="object 1121"/>
          <p:cNvSpPr/>
          <p:nvPr/>
        </p:nvSpPr>
        <p:spPr>
          <a:xfrm>
            <a:off x="11539321" y="3973829"/>
            <a:ext cx="0" cy="69850"/>
          </a:xfrm>
          <a:custGeom>
            <a:avLst/>
            <a:gdLst/>
            <a:ahLst/>
            <a:cxnLst/>
            <a:rect l="l" t="t" r="r" b="b"/>
            <a:pathLst>
              <a:path w="0" h="69850">
                <a:moveTo>
                  <a:pt x="0" y="0"/>
                </a:moveTo>
                <a:lnTo>
                  <a:pt x="0" y="6934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2" name="object 1122"/>
          <p:cNvSpPr/>
          <p:nvPr/>
        </p:nvSpPr>
        <p:spPr>
          <a:xfrm>
            <a:off x="11539321" y="4082034"/>
            <a:ext cx="0" cy="31750"/>
          </a:xfrm>
          <a:custGeom>
            <a:avLst/>
            <a:gdLst/>
            <a:ahLst/>
            <a:cxnLst/>
            <a:rect l="l" t="t" r="r" b="b"/>
            <a:pathLst>
              <a:path w="0" h="31750">
                <a:moveTo>
                  <a:pt x="0" y="0"/>
                </a:moveTo>
                <a:lnTo>
                  <a:pt x="0" y="3124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3" name="object 1123"/>
          <p:cNvSpPr/>
          <p:nvPr/>
        </p:nvSpPr>
        <p:spPr>
          <a:xfrm>
            <a:off x="12233503" y="3416808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4" name="object 1124"/>
          <p:cNvSpPr/>
          <p:nvPr/>
        </p:nvSpPr>
        <p:spPr>
          <a:xfrm>
            <a:off x="10174579" y="3416808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5" name="object 1125"/>
          <p:cNvSpPr/>
          <p:nvPr/>
        </p:nvSpPr>
        <p:spPr>
          <a:xfrm>
            <a:off x="10174579" y="3396996"/>
            <a:ext cx="0" cy="20320"/>
          </a:xfrm>
          <a:custGeom>
            <a:avLst/>
            <a:gdLst/>
            <a:ahLst/>
            <a:cxnLst/>
            <a:rect l="l" t="t" r="r" b="b"/>
            <a:pathLst>
              <a:path w="0" h="20320">
                <a:moveTo>
                  <a:pt x="0" y="1981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6" name="object 1126"/>
          <p:cNvSpPr/>
          <p:nvPr/>
        </p:nvSpPr>
        <p:spPr>
          <a:xfrm>
            <a:off x="12233503" y="3740658"/>
            <a:ext cx="0" cy="445770"/>
          </a:xfrm>
          <a:custGeom>
            <a:avLst/>
            <a:gdLst/>
            <a:ahLst/>
            <a:cxnLst/>
            <a:rect l="l" t="t" r="r" b="b"/>
            <a:pathLst>
              <a:path w="0" h="445770">
                <a:moveTo>
                  <a:pt x="0" y="44577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7" name="object 1127"/>
          <p:cNvSpPr/>
          <p:nvPr/>
        </p:nvSpPr>
        <p:spPr>
          <a:xfrm>
            <a:off x="12233503" y="383895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8" name="object 1128"/>
          <p:cNvSpPr/>
          <p:nvPr/>
        </p:nvSpPr>
        <p:spPr>
          <a:xfrm>
            <a:off x="12242647" y="3828288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761" y="9905"/>
                </a:moveTo>
                <a:lnTo>
                  <a:pt x="761" y="9143"/>
                </a:lnTo>
                <a:lnTo>
                  <a:pt x="0" y="7619"/>
                </a:lnTo>
                <a:lnTo>
                  <a:pt x="0" y="6857"/>
                </a:lnTo>
                <a:lnTo>
                  <a:pt x="0" y="5333"/>
                </a:lnTo>
                <a:lnTo>
                  <a:pt x="0" y="4571"/>
                </a:lnTo>
                <a:lnTo>
                  <a:pt x="0" y="3047"/>
                </a:lnTo>
                <a:lnTo>
                  <a:pt x="0" y="2285"/>
                </a:lnTo>
                <a:lnTo>
                  <a:pt x="761" y="1523"/>
                </a:lnTo>
                <a:lnTo>
                  <a:pt x="761" y="761"/>
                </a:lnTo>
                <a:lnTo>
                  <a:pt x="761" y="0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9" name="object 1129"/>
          <p:cNvSpPr/>
          <p:nvPr/>
        </p:nvSpPr>
        <p:spPr>
          <a:xfrm>
            <a:off x="12233503" y="382752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0" name="object 1130"/>
          <p:cNvSpPr/>
          <p:nvPr/>
        </p:nvSpPr>
        <p:spPr>
          <a:xfrm>
            <a:off x="12242647" y="382752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29">
                <a:moveTo>
                  <a:pt x="1524" y="0"/>
                </a:moveTo>
                <a:lnTo>
                  <a:pt x="2286" y="761"/>
                </a:lnTo>
                <a:lnTo>
                  <a:pt x="3048" y="2286"/>
                </a:lnTo>
                <a:lnTo>
                  <a:pt x="3048" y="3810"/>
                </a:lnTo>
                <a:lnTo>
                  <a:pt x="3048" y="6096"/>
                </a:lnTo>
                <a:lnTo>
                  <a:pt x="3048" y="7620"/>
                </a:lnTo>
                <a:lnTo>
                  <a:pt x="3048" y="9906"/>
                </a:lnTo>
                <a:lnTo>
                  <a:pt x="2286" y="11430"/>
                </a:lnTo>
                <a:lnTo>
                  <a:pt x="1524" y="11430"/>
                </a:lnTo>
                <a:lnTo>
                  <a:pt x="762" y="9906"/>
                </a:lnTo>
                <a:lnTo>
                  <a:pt x="0" y="7620"/>
                </a:lnTo>
                <a:lnTo>
                  <a:pt x="0" y="6096"/>
                </a:lnTo>
                <a:lnTo>
                  <a:pt x="0" y="3810"/>
                </a:lnTo>
                <a:lnTo>
                  <a:pt x="762" y="2286"/>
                </a:lnTo>
                <a:lnTo>
                  <a:pt x="1524" y="762"/>
                </a:lnTo>
                <a:lnTo>
                  <a:pt x="1524" y="0"/>
                </a:lnTo>
                <a:lnTo>
                  <a:pt x="2286" y="761"/>
                </a:lnTo>
                <a:lnTo>
                  <a:pt x="3048" y="2286"/>
                </a:lnTo>
                <a:lnTo>
                  <a:pt x="3048" y="3810"/>
                </a:lnTo>
                <a:lnTo>
                  <a:pt x="3048" y="6096"/>
                </a:lnTo>
                <a:lnTo>
                  <a:pt x="3048" y="7620"/>
                </a:lnTo>
                <a:lnTo>
                  <a:pt x="3048" y="9906"/>
                </a:lnTo>
                <a:lnTo>
                  <a:pt x="2286" y="11430"/>
                </a:lnTo>
                <a:lnTo>
                  <a:pt x="1524" y="1143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1" name="object 1131"/>
          <p:cNvSpPr/>
          <p:nvPr/>
        </p:nvSpPr>
        <p:spPr>
          <a:xfrm>
            <a:off x="12243409" y="383743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62" y="152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2" name="object 1132"/>
          <p:cNvSpPr/>
          <p:nvPr/>
        </p:nvSpPr>
        <p:spPr>
          <a:xfrm>
            <a:off x="12242647" y="3835146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762" y="228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3" name="object 1133"/>
          <p:cNvSpPr/>
          <p:nvPr/>
        </p:nvSpPr>
        <p:spPr>
          <a:xfrm>
            <a:off x="12242647" y="3833621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4191" y="761"/>
                </a:moveTo>
                <a:lnTo>
                  <a:pt x="4191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4" name="object 1134"/>
          <p:cNvSpPr/>
          <p:nvPr/>
        </p:nvSpPr>
        <p:spPr>
          <a:xfrm>
            <a:off x="12242647" y="3831335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4191" y="1143"/>
                </a:moveTo>
                <a:lnTo>
                  <a:pt x="4191" y="11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5" name="object 1135"/>
          <p:cNvSpPr/>
          <p:nvPr/>
        </p:nvSpPr>
        <p:spPr>
          <a:xfrm>
            <a:off x="12242647" y="382981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1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6" name="object 1136"/>
          <p:cNvSpPr/>
          <p:nvPr/>
        </p:nvSpPr>
        <p:spPr>
          <a:xfrm>
            <a:off x="12243409" y="3828288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1" y="0"/>
                </a:moveTo>
                <a:lnTo>
                  <a:pt x="0" y="152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7" name="object 1137"/>
          <p:cNvSpPr/>
          <p:nvPr/>
        </p:nvSpPr>
        <p:spPr>
          <a:xfrm>
            <a:off x="12244171" y="3827526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76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8" name="object 1138"/>
          <p:cNvSpPr/>
          <p:nvPr/>
        </p:nvSpPr>
        <p:spPr>
          <a:xfrm>
            <a:off x="11180419" y="2487929"/>
            <a:ext cx="0" cy="360045"/>
          </a:xfrm>
          <a:custGeom>
            <a:avLst/>
            <a:gdLst/>
            <a:ahLst/>
            <a:cxnLst/>
            <a:rect l="l" t="t" r="r" b="b"/>
            <a:pathLst>
              <a:path w="0" h="360044">
                <a:moveTo>
                  <a:pt x="0" y="35966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9" name="object 1139"/>
          <p:cNvSpPr/>
          <p:nvPr/>
        </p:nvSpPr>
        <p:spPr>
          <a:xfrm>
            <a:off x="11173561" y="2494788"/>
            <a:ext cx="0" cy="353060"/>
          </a:xfrm>
          <a:custGeom>
            <a:avLst/>
            <a:gdLst/>
            <a:ahLst/>
            <a:cxnLst/>
            <a:rect l="l" t="t" r="r" b="b"/>
            <a:pathLst>
              <a:path w="0" h="353060">
                <a:moveTo>
                  <a:pt x="0" y="35280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0" name="object 1140"/>
          <p:cNvSpPr/>
          <p:nvPr/>
        </p:nvSpPr>
        <p:spPr>
          <a:xfrm>
            <a:off x="10572343" y="2487929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 h="0">
                <a:moveTo>
                  <a:pt x="60807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1" name="object 1141"/>
          <p:cNvSpPr/>
          <p:nvPr/>
        </p:nvSpPr>
        <p:spPr>
          <a:xfrm>
            <a:off x="10579201" y="2494788"/>
            <a:ext cx="594360" cy="0"/>
          </a:xfrm>
          <a:custGeom>
            <a:avLst/>
            <a:gdLst/>
            <a:ahLst/>
            <a:cxnLst/>
            <a:rect l="l" t="t" r="r" b="b"/>
            <a:pathLst>
              <a:path w="594359" h="0">
                <a:moveTo>
                  <a:pt x="594359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2" name="object 1142"/>
          <p:cNvSpPr/>
          <p:nvPr/>
        </p:nvSpPr>
        <p:spPr>
          <a:xfrm>
            <a:off x="10572343" y="2487929"/>
            <a:ext cx="0" cy="360045"/>
          </a:xfrm>
          <a:custGeom>
            <a:avLst/>
            <a:gdLst/>
            <a:ahLst/>
            <a:cxnLst/>
            <a:rect l="l" t="t" r="r" b="b"/>
            <a:pathLst>
              <a:path w="0" h="360044">
                <a:moveTo>
                  <a:pt x="0" y="0"/>
                </a:moveTo>
                <a:lnTo>
                  <a:pt x="0" y="35966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3" name="object 1143"/>
          <p:cNvSpPr/>
          <p:nvPr/>
        </p:nvSpPr>
        <p:spPr>
          <a:xfrm>
            <a:off x="10579201" y="2494788"/>
            <a:ext cx="0" cy="353060"/>
          </a:xfrm>
          <a:custGeom>
            <a:avLst/>
            <a:gdLst/>
            <a:ahLst/>
            <a:cxnLst/>
            <a:rect l="l" t="t" r="r" b="b"/>
            <a:pathLst>
              <a:path w="0" h="353060">
                <a:moveTo>
                  <a:pt x="0" y="0"/>
                </a:moveTo>
                <a:lnTo>
                  <a:pt x="0" y="3528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4" name="object 1144"/>
          <p:cNvSpPr/>
          <p:nvPr/>
        </p:nvSpPr>
        <p:spPr>
          <a:xfrm>
            <a:off x="10595203" y="2510789"/>
            <a:ext cx="273050" cy="337185"/>
          </a:xfrm>
          <a:custGeom>
            <a:avLst/>
            <a:gdLst/>
            <a:ahLst/>
            <a:cxnLst/>
            <a:rect l="l" t="t" r="r" b="b"/>
            <a:pathLst>
              <a:path w="273050" h="337185">
                <a:moveTo>
                  <a:pt x="272796" y="0"/>
                </a:moveTo>
                <a:lnTo>
                  <a:pt x="0" y="0"/>
                </a:lnTo>
                <a:lnTo>
                  <a:pt x="0" y="33680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5" name="object 1145"/>
          <p:cNvSpPr/>
          <p:nvPr/>
        </p:nvSpPr>
        <p:spPr>
          <a:xfrm>
            <a:off x="10867999" y="2494788"/>
            <a:ext cx="0" cy="353060"/>
          </a:xfrm>
          <a:custGeom>
            <a:avLst/>
            <a:gdLst/>
            <a:ahLst/>
            <a:cxnLst/>
            <a:rect l="l" t="t" r="r" b="b"/>
            <a:pathLst>
              <a:path w="0" h="353060">
                <a:moveTo>
                  <a:pt x="0" y="0"/>
                </a:moveTo>
                <a:lnTo>
                  <a:pt x="0" y="3528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6" name="object 1146"/>
          <p:cNvSpPr/>
          <p:nvPr/>
        </p:nvSpPr>
        <p:spPr>
          <a:xfrm>
            <a:off x="10867999" y="2494788"/>
            <a:ext cx="0" cy="353060"/>
          </a:xfrm>
          <a:custGeom>
            <a:avLst/>
            <a:gdLst/>
            <a:ahLst/>
            <a:cxnLst/>
            <a:rect l="l" t="t" r="r" b="b"/>
            <a:pathLst>
              <a:path w="0" h="353060">
                <a:moveTo>
                  <a:pt x="0" y="0"/>
                </a:moveTo>
                <a:lnTo>
                  <a:pt x="0" y="3528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7" name="object 1147"/>
          <p:cNvSpPr/>
          <p:nvPr/>
        </p:nvSpPr>
        <p:spPr>
          <a:xfrm>
            <a:off x="10884763" y="2510789"/>
            <a:ext cx="272415" cy="337185"/>
          </a:xfrm>
          <a:custGeom>
            <a:avLst/>
            <a:gdLst/>
            <a:ahLst/>
            <a:cxnLst/>
            <a:rect l="l" t="t" r="r" b="b"/>
            <a:pathLst>
              <a:path w="272415" h="337185">
                <a:moveTo>
                  <a:pt x="272033" y="336803"/>
                </a:moveTo>
                <a:lnTo>
                  <a:pt x="272033" y="0"/>
                </a:lnTo>
                <a:lnTo>
                  <a:pt x="0" y="0"/>
                </a:lnTo>
                <a:lnTo>
                  <a:pt x="0" y="33680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8" name="object 1148"/>
          <p:cNvSpPr/>
          <p:nvPr/>
        </p:nvSpPr>
        <p:spPr>
          <a:xfrm>
            <a:off x="11835739" y="2487929"/>
            <a:ext cx="0" cy="360045"/>
          </a:xfrm>
          <a:custGeom>
            <a:avLst/>
            <a:gdLst/>
            <a:ahLst/>
            <a:cxnLst/>
            <a:rect l="l" t="t" r="r" b="b"/>
            <a:pathLst>
              <a:path w="0" h="360044">
                <a:moveTo>
                  <a:pt x="0" y="35966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9" name="object 1149"/>
          <p:cNvSpPr/>
          <p:nvPr/>
        </p:nvSpPr>
        <p:spPr>
          <a:xfrm>
            <a:off x="11828119" y="2494788"/>
            <a:ext cx="0" cy="353060"/>
          </a:xfrm>
          <a:custGeom>
            <a:avLst/>
            <a:gdLst/>
            <a:ahLst/>
            <a:cxnLst/>
            <a:rect l="l" t="t" r="r" b="b"/>
            <a:pathLst>
              <a:path w="0" h="353060">
                <a:moveTo>
                  <a:pt x="0" y="352805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0" name="object 1150"/>
          <p:cNvSpPr/>
          <p:nvPr/>
        </p:nvSpPr>
        <p:spPr>
          <a:xfrm>
            <a:off x="11227663" y="2487929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 h="0">
                <a:moveTo>
                  <a:pt x="608076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1" name="object 1151"/>
          <p:cNvSpPr/>
          <p:nvPr/>
        </p:nvSpPr>
        <p:spPr>
          <a:xfrm>
            <a:off x="11234521" y="2494788"/>
            <a:ext cx="593725" cy="0"/>
          </a:xfrm>
          <a:custGeom>
            <a:avLst/>
            <a:gdLst/>
            <a:ahLst/>
            <a:cxnLst/>
            <a:rect l="l" t="t" r="r" b="b"/>
            <a:pathLst>
              <a:path w="593725" h="0">
                <a:moveTo>
                  <a:pt x="59359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2" name="object 1152"/>
          <p:cNvSpPr/>
          <p:nvPr/>
        </p:nvSpPr>
        <p:spPr>
          <a:xfrm>
            <a:off x="11227663" y="2487929"/>
            <a:ext cx="0" cy="360045"/>
          </a:xfrm>
          <a:custGeom>
            <a:avLst/>
            <a:gdLst/>
            <a:ahLst/>
            <a:cxnLst/>
            <a:rect l="l" t="t" r="r" b="b"/>
            <a:pathLst>
              <a:path w="0" h="360044">
                <a:moveTo>
                  <a:pt x="0" y="0"/>
                </a:moveTo>
                <a:lnTo>
                  <a:pt x="0" y="35966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3" name="object 1153"/>
          <p:cNvSpPr/>
          <p:nvPr/>
        </p:nvSpPr>
        <p:spPr>
          <a:xfrm>
            <a:off x="11234521" y="2494788"/>
            <a:ext cx="0" cy="353060"/>
          </a:xfrm>
          <a:custGeom>
            <a:avLst/>
            <a:gdLst/>
            <a:ahLst/>
            <a:cxnLst/>
            <a:rect l="l" t="t" r="r" b="b"/>
            <a:pathLst>
              <a:path w="0" h="353060">
                <a:moveTo>
                  <a:pt x="0" y="0"/>
                </a:moveTo>
                <a:lnTo>
                  <a:pt x="0" y="3528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4" name="object 1154"/>
          <p:cNvSpPr/>
          <p:nvPr/>
        </p:nvSpPr>
        <p:spPr>
          <a:xfrm>
            <a:off x="11250523" y="2510789"/>
            <a:ext cx="273050" cy="337185"/>
          </a:xfrm>
          <a:custGeom>
            <a:avLst/>
            <a:gdLst/>
            <a:ahLst/>
            <a:cxnLst/>
            <a:rect l="l" t="t" r="r" b="b"/>
            <a:pathLst>
              <a:path w="273050" h="337185">
                <a:moveTo>
                  <a:pt x="272796" y="0"/>
                </a:moveTo>
                <a:lnTo>
                  <a:pt x="0" y="0"/>
                </a:lnTo>
                <a:lnTo>
                  <a:pt x="0" y="33680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5" name="object 1155"/>
          <p:cNvSpPr/>
          <p:nvPr/>
        </p:nvSpPr>
        <p:spPr>
          <a:xfrm>
            <a:off x="11523319" y="2494788"/>
            <a:ext cx="0" cy="353060"/>
          </a:xfrm>
          <a:custGeom>
            <a:avLst/>
            <a:gdLst/>
            <a:ahLst/>
            <a:cxnLst/>
            <a:rect l="l" t="t" r="r" b="b"/>
            <a:pathLst>
              <a:path w="0" h="353060">
                <a:moveTo>
                  <a:pt x="0" y="0"/>
                </a:moveTo>
                <a:lnTo>
                  <a:pt x="0" y="3528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6" name="object 1156"/>
          <p:cNvSpPr/>
          <p:nvPr/>
        </p:nvSpPr>
        <p:spPr>
          <a:xfrm>
            <a:off x="11523319" y="2494788"/>
            <a:ext cx="0" cy="353060"/>
          </a:xfrm>
          <a:custGeom>
            <a:avLst/>
            <a:gdLst/>
            <a:ahLst/>
            <a:cxnLst/>
            <a:rect l="l" t="t" r="r" b="b"/>
            <a:pathLst>
              <a:path w="0" h="353060">
                <a:moveTo>
                  <a:pt x="0" y="0"/>
                </a:moveTo>
                <a:lnTo>
                  <a:pt x="0" y="35280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7" name="object 1157"/>
          <p:cNvSpPr/>
          <p:nvPr/>
        </p:nvSpPr>
        <p:spPr>
          <a:xfrm>
            <a:off x="11539321" y="2510789"/>
            <a:ext cx="273050" cy="337185"/>
          </a:xfrm>
          <a:custGeom>
            <a:avLst/>
            <a:gdLst/>
            <a:ahLst/>
            <a:cxnLst/>
            <a:rect l="l" t="t" r="r" b="b"/>
            <a:pathLst>
              <a:path w="273050" h="337185">
                <a:moveTo>
                  <a:pt x="272796" y="336803"/>
                </a:moveTo>
                <a:lnTo>
                  <a:pt x="272796" y="0"/>
                </a:lnTo>
                <a:lnTo>
                  <a:pt x="0" y="0"/>
                </a:lnTo>
                <a:lnTo>
                  <a:pt x="0" y="336803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8" name="object 1158"/>
          <p:cNvSpPr/>
          <p:nvPr/>
        </p:nvSpPr>
        <p:spPr>
          <a:xfrm>
            <a:off x="12233503" y="2487929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9" name="object 1159"/>
          <p:cNvSpPr/>
          <p:nvPr/>
        </p:nvSpPr>
        <p:spPr>
          <a:xfrm>
            <a:off x="10174579" y="2487929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0" name="object 1160"/>
          <p:cNvSpPr/>
          <p:nvPr/>
        </p:nvSpPr>
        <p:spPr>
          <a:xfrm>
            <a:off x="11227663" y="3333750"/>
            <a:ext cx="0" cy="83185"/>
          </a:xfrm>
          <a:custGeom>
            <a:avLst/>
            <a:gdLst/>
            <a:ahLst/>
            <a:cxnLst/>
            <a:rect l="l" t="t" r="r" b="b"/>
            <a:pathLst>
              <a:path w="0" h="83185">
                <a:moveTo>
                  <a:pt x="0" y="0"/>
                </a:moveTo>
                <a:lnTo>
                  <a:pt x="0" y="83057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1" name="object 1161"/>
          <p:cNvSpPr/>
          <p:nvPr/>
        </p:nvSpPr>
        <p:spPr>
          <a:xfrm>
            <a:off x="11835739" y="3333750"/>
            <a:ext cx="0" cy="83185"/>
          </a:xfrm>
          <a:custGeom>
            <a:avLst/>
            <a:gdLst/>
            <a:ahLst/>
            <a:cxnLst/>
            <a:rect l="l" t="t" r="r" b="b"/>
            <a:pathLst>
              <a:path w="0" h="83185">
                <a:moveTo>
                  <a:pt x="0" y="0"/>
                </a:moveTo>
                <a:lnTo>
                  <a:pt x="0" y="83057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2" name="object 1162"/>
          <p:cNvSpPr/>
          <p:nvPr/>
        </p:nvSpPr>
        <p:spPr>
          <a:xfrm>
            <a:off x="11227663" y="3368040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 h="0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3" name="object 1163"/>
          <p:cNvSpPr/>
          <p:nvPr/>
        </p:nvSpPr>
        <p:spPr>
          <a:xfrm>
            <a:off x="11227663" y="3416808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 h="0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4" name="object 1164"/>
          <p:cNvSpPr/>
          <p:nvPr/>
        </p:nvSpPr>
        <p:spPr>
          <a:xfrm>
            <a:off x="12217501" y="3398520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5" h="0">
                <a:moveTo>
                  <a:pt x="0" y="0"/>
                </a:moveTo>
                <a:lnTo>
                  <a:pt x="23393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5" name="object 1165"/>
          <p:cNvSpPr/>
          <p:nvPr/>
        </p:nvSpPr>
        <p:spPr>
          <a:xfrm>
            <a:off x="12217501" y="3380232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5" h="0">
                <a:moveTo>
                  <a:pt x="0" y="0"/>
                </a:moveTo>
                <a:lnTo>
                  <a:pt x="23393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6" name="object 1166"/>
          <p:cNvSpPr/>
          <p:nvPr/>
        </p:nvSpPr>
        <p:spPr>
          <a:xfrm>
            <a:off x="12451435" y="3380232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18288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7" name="object 1167"/>
          <p:cNvSpPr/>
          <p:nvPr/>
        </p:nvSpPr>
        <p:spPr>
          <a:xfrm>
            <a:off x="10855045" y="41864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57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8" name="object 1168"/>
          <p:cNvSpPr/>
          <p:nvPr/>
        </p:nvSpPr>
        <p:spPr>
          <a:xfrm>
            <a:off x="10838281" y="4175759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9" name="object 1169"/>
          <p:cNvSpPr/>
          <p:nvPr/>
        </p:nvSpPr>
        <p:spPr>
          <a:xfrm>
            <a:off x="10838281" y="418642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0" name="object 1170"/>
          <p:cNvSpPr/>
          <p:nvPr/>
        </p:nvSpPr>
        <p:spPr>
          <a:xfrm>
            <a:off x="10838281" y="417575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1" name="object 1171"/>
          <p:cNvSpPr/>
          <p:nvPr/>
        </p:nvSpPr>
        <p:spPr>
          <a:xfrm>
            <a:off x="10838281" y="4175759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2" name="object 1172"/>
          <p:cNvSpPr/>
          <p:nvPr/>
        </p:nvSpPr>
        <p:spPr>
          <a:xfrm>
            <a:off x="12208357" y="4186428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5">
                <a:moveTo>
                  <a:pt x="0" y="14401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3" name="object 1173"/>
          <p:cNvSpPr/>
          <p:nvPr/>
        </p:nvSpPr>
        <p:spPr>
          <a:xfrm>
            <a:off x="12192355" y="4330446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 h="0">
                <a:moveTo>
                  <a:pt x="0" y="0"/>
                </a:moveTo>
                <a:lnTo>
                  <a:pt x="1600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4" name="object 1174"/>
          <p:cNvSpPr/>
          <p:nvPr/>
        </p:nvSpPr>
        <p:spPr>
          <a:xfrm>
            <a:off x="12187021" y="4186428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5" name="object 1175"/>
          <p:cNvSpPr/>
          <p:nvPr/>
        </p:nvSpPr>
        <p:spPr>
          <a:xfrm>
            <a:off x="12187021" y="4175759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6" name="object 1176"/>
          <p:cNvSpPr/>
          <p:nvPr/>
        </p:nvSpPr>
        <p:spPr>
          <a:xfrm>
            <a:off x="12224359" y="4175759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7" name="object 1177"/>
          <p:cNvSpPr/>
          <p:nvPr/>
        </p:nvSpPr>
        <p:spPr>
          <a:xfrm>
            <a:off x="12224359" y="4175759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8" name="object 1178"/>
          <p:cNvSpPr/>
          <p:nvPr/>
        </p:nvSpPr>
        <p:spPr>
          <a:xfrm>
            <a:off x="10199725" y="41864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9" name="object 1179"/>
          <p:cNvSpPr/>
          <p:nvPr/>
        </p:nvSpPr>
        <p:spPr>
          <a:xfrm>
            <a:off x="10243159" y="41864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0" name="object 1180"/>
          <p:cNvSpPr/>
          <p:nvPr/>
        </p:nvSpPr>
        <p:spPr>
          <a:xfrm>
            <a:off x="10183723" y="4175759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1" name="object 1181"/>
          <p:cNvSpPr/>
          <p:nvPr/>
        </p:nvSpPr>
        <p:spPr>
          <a:xfrm>
            <a:off x="10183723" y="4186428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 h="0">
                <a:moveTo>
                  <a:pt x="0" y="0"/>
                </a:moveTo>
                <a:lnTo>
                  <a:pt x="6781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2" name="object 1182"/>
          <p:cNvSpPr/>
          <p:nvPr/>
        </p:nvSpPr>
        <p:spPr>
          <a:xfrm>
            <a:off x="10183723" y="4175759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 h="0">
                <a:moveTo>
                  <a:pt x="0" y="0"/>
                </a:moveTo>
                <a:lnTo>
                  <a:pt x="6781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3" name="object 1183"/>
          <p:cNvSpPr/>
          <p:nvPr/>
        </p:nvSpPr>
        <p:spPr>
          <a:xfrm>
            <a:off x="10183723" y="4175759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4" name="object 1184"/>
          <p:cNvSpPr/>
          <p:nvPr/>
        </p:nvSpPr>
        <p:spPr>
          <a:xfrm>
            <a:off x="10251541" y="4175759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5" name="object 1185"/>
          <p:cNvSpPr/>
          <p:nvPr/>
        </p:nvSpPr>
        <p:spPr>
          <a:xfrm>
            <a:off x="10251541" y="4175759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6" name="object 1186"/>
          <p:cNvSpPr/>
          <p:nvPr/>
        </p:nvSpPr>
        <p:spPr>
          <a:xfrm>
            <a:off x="10244683" y="2847594"/>
            <a:ext cx="1918970" cy="10795"/>
          </a:xfrm>
          <a:custGeom>
            <a:avLst/>
            <a:gdLst/>
            <a:ahLst/>
            <a:cxnLst/>
            <a:rect l="l" t="t" r="r" b="b"/>
            <a:pathLst>
              <a:path w="1918970" h="10794">
                <a:moveTo>
                  <a:pt x="-3428" y="5333"/>
                </a:moveTo>
                <a:lnTo>
                  <a:pt x="1922144" y="5333"/>
                </a:lnTo>
              </a:path>
            </a:pathLst>
          </a:custGeom>
          <a:ln w="17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7" name="object 1187"/>
          <p:cNvSpPr/>
          <p:nvPr/>
        </p:nvSpPr>
        <p:spPr>
          <a:xfrm>
            <a:off x="10244683" y="2847594"/>
            <a:ext cx="1918970" cy="0"/>
          </a:xfrm>
          <a:custGeom>
            <a:avLst/>
            <a:gdLst/>
            <a:ahLst/>
            <a:cxnLst/>
            <a:rect l="l" t="t" r="r" b="b"/>
            <a:pathLst>
              <a:path w="1918970" h="0">
                <a:moveTo>
                  <a:pt x="1918716" y="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8" name="object 1188"/>
          <p:cNvSpPr/>
          <p:nvPr/>
        </p:nvSpPr>
        <p:spPr>
          <a:xfrm>
            <a:off x="12224359" y="2847594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4">
                <a:moveTo>
                  <a:pt x="-3428" y="5333"/>
                </a:moveTo>
                <a:lnTo>
                  <a:pt x="3428" y="533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9" name="object 1189"/>
          <p:cNvSpPr/>
          <p:nvPr/>
        </p:nvSpPr>
        <p:spPr>
          <a:xfrm>
            <a:off x="12217501" y="2858261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0" name="object 1190"/>
          <p:cNvSpPr/>
          <p:nvPr/>
        </p:nvSpPr>
        <p:spPr>
          <a:xfrm>
            <a:off x="12217501" y="2847594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1" name="object 1191"/>
          <p:cNvSpPr/>
          <p:nvPr/>
        </p:nvSpPr>
        <p:spPr>
          <a:xfrm>
            <a:off x="10183723" y="2847594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4">
                <a:moveTo>
                  <a:pt x="0" y="0"/>
                </a:moveTo>
                <a:lnTo>
                  <a:pt x="0" y="10668"/>
                </a:lnTo>
                <a:lnTo>
                  <a:pt x="6858" y="10668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2" name="object 1192"/>
          <p:cNvSpPr/>
          <p:nvPr/>
        </p:nvSpPr>
        <p:spPr>
          <a:xfrm>
            <a:off x="10183723" y="2847594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857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3" name="object 1193"/>
          <p:cNvSpPr/>
          <p:nvPr/>
        </p:nvSpPr>
        <p:spPr>
          <a:xfrm>
            <a:off x="10244683" y="2469642"/>
            <a:ext cx="0" cy="378460"/>
          </a:xfrm>
          <a:custGeom>
            <a:avLst/>
            <a:gdLst/>
            <a:ahLst/>
            <a:cxnLst/>
            <a:rect l="l" t="t" r="r" b="b"/>
            <a:pathLst>
              <a:path w="0" h="378460">
                <a:moveTo>
                  <a:pt x="0" y="37795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4" name="object 1194"/>
          <p:cNvSpPr/>
          <p:nvPr/>
        </p:nvSpPr>
        <p:spPr>
          <a:xfrm>
            <a:off x="10190581" y="2469642"/>
            <a:ext cx="0" cy="1706245"/>
          </a:xfrm>
          <a:custGeom>
            <a:avLst/>
            <a:gdLst/>
            <a:ahLst/>
            <a:cxnLst/>
            <a:rect l="l" t="t" r="r" b="b"/>
            <a:pathLst>
              <a:path w="0" h="1706245">
                <a:moveTo>
                  <a:pt x="0" y="170611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5" name="object 1195"/>
          <p:cNvSpPr/>
          <p:nvPr/>
        </p:nvSpPr>
        <p:spPr>
          <a:xfrm>
            <a:off x="10244683" y="3333750"/>
            <a:ext cx="601345" cy="842010"/>
          </a:xfrm>
          <a:custGeom>
            <a:avLst/>
            <a:gdLst/>
            <a:ahLst/>
            <a:cxnLst/>
            <a:rect l="l" t="t" r="r" b="b"/>
            <a:pathLst>
              <a:path w="601345" h="842010">
                <a:moveTo>
                  <a:pt x="0" y="842009"/>
                </a:moveTo>
                <a:lnTo>
                  <a:pt x="0" y="0"/>
                </a:lnTo>
                <a:lnTo>
                  <a:pt x="60121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6" name="object 1196"/>
          <p:cNvSpPr/>
          <p:nvPr/>
        </p:nvSpPr>
        <p:spPr>
          <a:xfrm>
            <a:off x="10845901" y="3333750"/>
            <a:ext cx="0" cy="842010"/>
          </a:xfrm>
          <a:custGeom>
            <a:avLst/>
            <a:gdLst/>
            <a:ahLst/>
            <a:cxnLst/>
            <a:rect l="l" t="t" r="r" b="b"/>
            <a:pathLst>
              <a:path w="0" h="842010">
                <a:moveTo>
                  <a:pt x="0" y="84200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7" name="object 1197"/>
          <p:cNvSpPr/>
          <p:nvPr/>
        </p:nvSpPr>
        <p:spPr>
          <a:xfrm>
            <a:off x="10906861" y="3333750"/>
            <a:ext cx="1249045" cy="497205"/>
          </a:xfrm>
          <a:custGeom>
            <a:avLst/>
            <a:gdLst/>
            <a:ahLst/>
            <a:cxnLst/>
            <a:rect l="l" t="t" r="r" b="b"/>
            <a:pathLst>
              <a:path w="1249045" h="497204">
                <a:moveTo>
                  <a:pt x="0" y="496824"/>
                </a:moveTo>
                <a:lnTo>
                  <a:pt x="0" y="0"/>
                </a:lnTo>
                <a:lnTo>
                  <a:pt x="1248918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8" name="object 1198"/>
          <p:cNvSpPr/>
          <p:nvPr/>
        </p:nvSpPr>
        <p:spPr>
          <a:xfrm>
            <a:off x="12155779" y="3333750"/>
            <a:ext cx="0" cy="497205"/>
          </a:xfrm>
          <a:custGeom>
            <a:avLst/>
            <a:gdLst/>
            <a:ahLst/>
            <a:cxnLst/>
            <a:rect l="l" t="t" r="r" b="b"/>
            <a:pathLst>
              <a:path w="0" h="497204">
                <a:moveTo>
                  <a:pt x="0" y="4968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9" name="object 1199"/>
          <p:cNvSpPr/>
          <p:nvPr/>
        </p:nvSpPr>
        <p:spPr>
          <a:xfrm>
            <a:off x="12217501" y="2469642"/>
            <a:ext cx="0" cy="1706245"/>
          </a:xfrm>
          <a:custGeom>
            <a:avLst/>
            <a:gdLst/>
            <a:ahLst/>
            <a:cxnLst/>
            <a:rect l="l" t="t" r="r" b="b"/>
            <a:pathLst>
              <a:path w="0" h="1706245">
                <a:moveTo>
                  <a:pt x="0" y="170611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0" name="object 1200"/>
          <p:cNvSpPr/>
          <p:nvPr/>
        </p:nvSpPr>
        <p:spPr>
          <a:xfrm>
            <a:off x="12217501" y="2469642"/>
            <a:ext cx="0" cy="1706245"/>
          </a:xfrm>
          <a:custGeom>
            <a:avLst/>
            <a:gdLst/>
            <a:ahLst/>
            <a:cxnLst/>
            <a:rect l="l" t="t" r="r" b="b"/>
            <a:pathLst>
              <a:path w="0" h="1706245">
                <a:moveTo>
                  <a:pt x="0" y="170611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1" name="object 1201"/>
          <p:cNvSpPr/>
          <p:nvPr/>
        </p:nvSpPr>
        <p:spPr>
          <a:xfrm>
            <a:off x="10190581" y="2469642"/>
            <a:ext cx="0" cy="1706245"/>
          </a:xfrm>
          <a:custGeom>
            <a:avLst/>
            <a:gdLst/>
            <a:ahLst/>
            <a:cxnLst/>
            <a:rect l="l" t="t" r="r" b="b"/>
            <a:pathLst>
              <a:path w="0" h="1706245">
                <a:moveTo>
                  <a:pt x="0" y="1706118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2" name="object 1202"/>
          <p:cNvSpPr/>
          <p:nvPr/>
        </p:nvSpPr>
        <p:spPr>
          <a:xfrm>
            <a:off x="12163399" y="2469642"/>
            <a:ext cx="0" cy="388620"/>
          </a:xfrm>
          <a:custGeom>
            <a:avLst/>
            <a:gdLst/>
            <a:ahLst/>
            <a:cxnLst/>
            <a:rect l="l" t="t" r="r" b="b"/>
            <a:pathLst>
              <a:path w="0" h="388619">
                <a:moveTo>
                  <a:pt x="0" y="0"/>
                </a:moveTo>
                <a:lnTo>
                  <a:pt x="0" y="38862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3" name="object 1203"/>
          <p:cNvSpPr/>
          <p:nvPr/>
        </p:nvSpPr>
        <p:spPr>
          <a:xfrm>
            <a:off x="10244683" y="3333750"/>
            <a:ext cx="0" cy="842010"/>
          </a:xfrm>
          <a:custGeom>
            <a:avLst/>
            <a:gdLst/>
            <a:ahLst/>
            <a:cxnLst/>
            <a:rect l="l" t="t" r="r" b="b"/>
            <a:pathLst>
              <a:path w="0" h="842010">
                <a:moveTo>
                  <a:pt x="0" y="84200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4" name="object 1204"/>
          <p:cNvSpPr/>
          <p:nvPr/>
        </p:nvSpPr>
        <p:spPr>
          <a:xfrm>
            <a:off x="10244683" y="2469642"/>
            <a:ext cx="0" cy="378460"/>
          </a:xfrm>
          <a:custGeom>
            <a:avLst/>
            <a:gdLst/>
            <a:ahLst/>
            <a:cxnLst/>
            <a:rect l="l" t="t" r="r" b="b"/>
            <a:pathLst>
              <a:path w="0" h="378460">
                <a:moveTo>
                  <a:pt x="0" y="377951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5" name="object 1205"/>
          <p:cNvSpPr/>
          <p:nvPr/>
        </p:nvSpPr>
        <p:spPr>
          <a:xfrm>
            <a:off x="10845901" y="3333750"/>
            <a:ext cx="0" cy="842010"/>
          </a:xfrm>
          <a:custGeom>
            <a:avLst/>
            <a:gdLst/>
            <a:ahLst/>
            <a:cxnLst/>
            <a:rect l="l" t="t" r="r" b="b"/>
            <a:pathLst>
              <a:path w="0" h="842010">
                <a:moveTo>
                  <a:pt x="0" y="842009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6" name="object 1206"/>
          <p:cNvSpPr/>
          <p:nvPr/>
        </p:nvSpPr>
        <p:spPr>
          <a:xfrm>
            <a:off x="10906861" y="3333750"/>
            <a:ext cx="0" cy="497205"/>
          </a:xfrm>
          <a:custGeom>
            <a:avLst/>
            <a:gdLst/>
            <a:ahLst/>
            <a:cxnLst/>
            <a:rect l="l" t="t" r="r" b="b"/>
            <a:pathLst>
              <a:path w="0" h="497204">
                <a:moveTo>
                  <a:pt x="0" y="4968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7" name="object 1207"/>
          <p:cNvSpPr/>
          <p:nvPr/>
        </p:nvSpPr>
        <p:spPr>
          <a:xfrm>
            <a:off x="12155779" y="3333750"/>
            <a:ext cx="0" cy="497205"/>
          </a:xfrm>
          <a:custGeom>
            <a:avLst/>
            <a:gdLst/>
            <a:ahLst/>
            <a:cxnLst/>
            <a:rect l="l" t="t" r="r" b="b"/>
            <a:pathLst>
              <a:path w="0" h="497204">
                <a:moveTo>
                  <a:pt x="0" y="496824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8" name="object 1208"/>
          <p:cNvSpPr/>
          <p:nvPr/>
        </p:nvSpPr>
        <p:spPr>
          <a:xfrm>
            <a:off x="10948009" y="4330446"/>
            <a:ext cx="1167130" cy="0"/>
          </a:xfrm>
          <a:custGeom>
            <a:avLst/>
            <a:gdLst/>
            <a:ahLst/>
            <a:cxnLst/>
            <a:rect l="l" t="t" r="r" b="b"/>
            <a:pathLst>
              <a:path w="1167129" h="0">
                <a:moveTo>
                  <a:pt x="0" y="0"/>
                </a:moveTo>
                <a:lnTo>
                  <a:pt x="116662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9" name="object 1209"/>
          <p:cNvSpPr/>
          <p:nvPr/>
        </p:nvSpPr>
        <p:spPr>
          <a:xfrm>
            <a:off x="10251541" y="41864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 h="0">
                <a:moveTo>
                  <a:pt x="0" y="0"/>
                </a:moveTo>
                <a:lnTo>
                  <a:pt x="15697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0" name="object 1210"/>
          <p:cNvSpPr/>
          <p:nvPr/>
        </p:nvSpPr>
        <p:spPr>
          <a:xfrm>
            <a:off x="10251541" y="417575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 h="0">
                <a:moveTo>
                  <a:pt x="0" y="0"/>
                </a:moveTo>
                <a:lnTo>
                  <a:pt x="15697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1" name="object 1211"/>
          <p:cNvSpPr/>
          <p:nvPr/>
        </p:nvSpPr>
        <p:spPr>
          <a:xfrm>
            <a:off x="10835233" y="4186428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3428"/>
                </a:moveTo>
                <a:lnTo>
                  <a:pt x="1524" y="34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2" name="object 1212"/>
          <p:cNvSpPr/>
          <p:nvPr/>
        </p:nvSpPr>
        <p:spPr>
          <a:xfrm>
            <a:off x="10835233" y="4175759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1524" y="-3428"/>
                </a:moveTo>
                <a:lnTo>
                  <a:pt x="1524" y="34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3" name="object 1213"/>
          <p:cNvSpPr/>
          <p:nvPr/>
        </p:nvSpPr>
        <p:spPr>
          <a:xfrm>
            <a:off x="10190581" y="4330446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 h="0">
                <a:moveTo>
                  <a:pt x="0" y="0"/>
                </a:moveTo>
                <a:lnTo>
                  <a:pt x="68046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4" name="object 1214"/>
          <p:cNvSpPr/>
          <p:nvPr/>
        </p:nvSpPr>
        <p:spPr>
          <a:xfrm>
            <a:off x="10190581" y="4277105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 h="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5" name="object 1215"/>
          <p:cNvSpPr/>
          <p:nvPr/>
        </p:nvSpPr>
        <p:spPr>
          <a:xfrm>
            <a:off x="10190581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6" name="object 1216"/>
          <p:cNvSpPr/>
          <p:nvPr/>
        </p:nvSpPr>
        <p:spPr>
          <a:xfrm>
            <a:off x="10190581" y="4223003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 h="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7" name="object 1217"/>
          <p:cNvSpPr/>
          <p:nvPr/>
        </p:nvSpPr>
        <p:spPr>
          <a:xfrm>
            <a:off x="10190581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10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8" name="object 1218"/>
          <p:cNvSpPr/>
          <p:nvPr/>
        </p:nvSpPr>
        <p:spPr>
          <a:xfrm>
            <a:off x="12208357" y="4330446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 h="0">
                <a:moveTo>
                  <a:pt x="0" y="0"/>
                </a:moveTo>
                <a:lnTo>
                  <a:pt x="33832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9" name="object 1219"/>
          <p:cNvSpPr/>
          <p:nvPr/>
        </p:nvSpPr>
        <p:spPr>
          <a:xfrm>
            <a:off x="12224359" y="4186428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 h="0">
                <a:moveTo>
                  <a:pt x="0" y="0"/>
                </a:moveTo>
                <a:lnTo>
                  <a:pt x="32232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0" name="object 1220"/>
          <p:cNvSpPr/>
          <p:nvPr/>
        </p:nvSpPr>
        <p:spPr>
          <a:xfrm>
            <a:off x="12546685" y="4186428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5">
                <a:moveTo>
                  <a:pt x="0" y="14401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1" name="object 1221"/>
          <p:cNvSpPr/>
          <p:nvPr/>
        </p:nvSpPr>
        <p:spPr>
          <a:xfrm>
            <a:off x="10876381" y="4219194"/>
            <a:ext cx="1310640" cy="0"/>
          </a:xfrm>
          <a:custGeom>
            <a:avLst/>
            <a:gdLst/>
            <a:ahLst/>
            <a:cxnLst/>
            <a:rect l="l" t="t" r="r" b="b"/>
            <a:pathLst>
              <a:path w="1310640" h="0">
                <a:moveTo>
                  <a:pt x="0" y="0"/>
                </a:moveTo>
                <a:lnTo>
                  <a:pt x="131064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2" name="object 1222"/>
          <p:cNvSpPr/>
          <p:nvPr/>
        </p:nvSpPr>
        <p:spPr>
          <a:xfrm>
            <a:off x="10876381" y="4154423"/>
            <a:ext cx="1310640" cy="0"/>
          </a:xfrm>
          <a:custGeom>
            <a:avLst/>
            <a:gdLst/>
            <a:ahLst/>
            <a:cxnLst/>
            <a:rect l="l" t="t" r="r" b="b"/>
            <a:pathLst>
              <a:path w="1310640" h="0">
                <a:moveTo>
                  <a:pt x="0" y="0"/>
                </a:moveTo>
                <a:lnTo>
                  <a:pt x="131064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3" name="object 1223"/>
          <p:cNvSpPr/>
          <p:nvPr/>
        </p:nvSpPr>
        <p:spPr>
          <a:xfrm>
            <a:off x="10876381" y="4154423"/>
            <a:ext cx="0" cy="64769"/>
          </a:xfrm>
          <a:custGeom>
            <a:avLst/>
            <a:gdLst/>
            <a:ahLst/>
            <a:cxnLst/>
            <a:rect l="l" t="t" r="r" b="b"/>
            <a:pathLst>
              <a:path w="0" h="64770">
                <a:moveTo>
                  <a:pt x="0" y="64770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4" name="object 1224"/>
          <p:cNvSpPr/>
          <p:nvPr/>
        </p:nvSpPr>
        <p:spPr>
          <a:xfrm>
            <a:off x="12187022" y="1595628"/>
            <a:ext cx="0" cy="2734945"/>
          </a:xfrm>
          <a:custGeom>
            <a:avLst/>
            <a:gdLst/>
            <a:ahLst/>
            <a:cxnLst/>
            <a:rect l="l" t="t" r="r" b="b"/>
            <a:pathLst>
              <a:path w="0" h="2734945">
                <a:moveTo>
                  <a:pt x="0" y="0"/>
                </a:moveTo>
                <a:lnTo>
                  <a:pt x="0" y="2734817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5" name="object 1225"/>
          <p:cNvSpPr/>
          <p:nvPr/>
        </p:nvSpPr>
        <p:spPr>
          <a:xfrm>
            <a:off x="10876381" y="4154423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 h="0">
                <a:moveTo>
                  <a:pt x="0" y="0"/>
                </a:moveTo>
                <a:lnTo>
                  <a:pt x="3200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6" name="object 1226"/>
          <p:cNvSpPr/>
          <p:nvPr/>
        </p:nvSpPr>
        <p:spPr>
          <a:xfrm>
            <a:off x="10876381" y="3862578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 h="0">
                <a:moveTo>
                  <a:pt x="0" y="0"/>
                </a:moveTo>
                <a:lnTo>
                  <a:pt x="3200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7" name="object 1227"/>
          <p:cNvSpPr/>
          <p:nvPr/>
        </p:nvSpPr>
        <p:spPr>
          <a:xfrm>
            <a:off x="10876381" y="3862578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2918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8" name="object 1228"/>
          <p:cNvSpPr/>
          <p:nvPr/>
        </p:nvSpPr>
        <p:spPr>
          <a:xfrm>
            <a:off x="10908385" y="3963161"/>
            <a:ext cx="0" cy="191770"/>
          </a:xfrm>
          <a:custGeom>
            <a:avLst/>
            <a:gdLst/>
            <a:ahLst/>
            <a:cxnLst/>
            <a:rect l="l" t="t" r="r" b="b"/>
            <a:pathLst>
              <a:path w="0" h="191770">
                <a:moveTo>
                  <a:pt x="0" y="191261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9" name="object 1229"/>
          <p:cNvSpPr/>
          <p:nvPr/>
        </p:nvSpPr>
        <p:spPr>
          <a:xfrm>
            <a:off x="12154255" y="4154423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76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0" name="object 1230"/>
          <p:cNvSpPr/>
          <p:nvPr/>
        </p:nvSpPr>
        <p:spPr>
          <a:xfrm>
            <a:off x="12154255" y="386257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766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1" name="object 1231"/>
          <p:cNvSpPr/>
          <p:nvPr/>
        </p:nvSpPr>
        <p:spPr>
          <a:xfrm>
            <a:off x="12154255" y="3862578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2918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2" name="object 1232"/>
          <p:cNvSpPr/>
          <p:nvPr/>
        </p:nvSpPr>
        <p:spPr>
          <a:xfrm>
            <a:off x="11204041" y="3830573"/>
            <a:ext cx="0" cy="32384"/>
          </a:xfrm>
          <a:custGeom>
            <a:avLst/>
            <a:gdLst/>
            <a:ahLst/>
            <a:cxnLst/>
            <a:rect l="l" t="t" r="r" b="b"/>
            <a:pathLst>
              <a:path w="0" h="32385">
                <a:moveTo>
                  <a:pt x="0" y="3200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3" name="object 1233"/>
          <p:cNvSpPr/>
          <p:nvPr/>
        </p:nvSpPr>
        <p:spPr>
          <a:xfrm>
            <a:off x="11204041" y="3862578"/>
            <a:ext cx="982980" cy="0"/>
          </a:xfrm>
          <a:custGeom>
            <a:avLst/>
            <a:gdLst/>
            <a:ahLst/>
            <a:cxnLst/>
            <a:rect l="l" t="t" r="r" b="b"/>
            <a:pathLst>
              <a:path w="982979" h="0">
                <a:moveTo>
                  <a:pt x="0" y="0"/>
                </a:moveTo>
                <a:lnTo>
                  <a:pt x="98298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4" name="object 1234"/>
          <p:cNvSpPr/>
          <p:nvPr/>
        </p:nvSpPr>
        <p:spPr>
          <a:xfrm>
            <a:off x="11204041" y="3830573"/>
            <a:ext cx="982980" cy="0"/>
          </a:xfrm>
          <a:custGeom>
            <a:avLst/>
            <a:gdLst/>
            <a:ahLst/>
            <a:cxnLst/>
            <a:rect l="l" t="t" r="r" b="b"/>
            <a:pathLst>
              <a:path w="982979" h="0">
                <a:moveTo>
                  <a:pt x="0" y="0"/>
                </a:moveTo>
                <a:lnTo>
                  <a:pt x="98298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5" name="object 1235"/>
          <p:cNvSpPr/>
          <p:nvPr/>
        </p:nvSpPr>
        <p:spPr>
          <a:xfrm>
            <a:off x="11204041" y="4154423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 h="0">
                <a:moveTo>
                  <a:pt x="0" y="0"/>
                </a:moveTo>
                <a:lnTo>
                  <a:pt x="3200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6" name="object 1236"/>
          <p:cNvSpPr/>
          <p:nvPr/>
        </p:nvSpPr>
        <p:spPr>
          <a:xfrm>
            <a:off x="11204041" y="3862578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 h="0">
                <a:moveTo>
                  <a:pt x="0" y="0"/>
                </a:moveTo>
                <a:lnTo>
                  <a:pt x="3200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7" name="object 1237"/>
          <p:cNvSpPr/>
          <p:nvPr/>
        </p:nvSpPr>
        <p:spPr>
          <a:xfrm>
            <a:off x="11204041" y="3862578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2918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8" name="object 1238"/>
          <p:cNvSpPr/>
          <p:nvPr/>
        </p:nvSpPr>
        <p:spPr>
          <a:xfrm>
            <a:off x="11236045" y="3862578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2918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9" name="object 1239"/>
          <p:cNvSpPr/>
          <p:nvPr/>
        </p:nvSpPr>
        <p:spPr>
          <a:xfrm>
            <a:off x="10876381" y="3830573"/>
            <a:ext cx="0" cy="32384"/>
          </a:xfrm>
          <a:custGeom>
            <a:avLst/>
            <a:gdLst/>
            <a:ahLst/>
            <a:cxnLst/>
            <a:rect l="l" t="t" r="r" b="b"/>
            <a:pathLst>
              <a:path w="0" h="32385">
                <a:moveTo>
                  <a:pt x="0" y="3200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0" name="object 1240"/>
          <p:cNvSpPr/>
          <p:nvPr/>
        </p:nvSpPr>
        <p:spPr>
          <a:xfrm>
            <a:off x="10876381" y="3862578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 h="0">
                <a:moveTo>
                  <a:pt x="0" y="0"/>
                </a:moveTo>
                <a:lnTo>
                  <a:pt x="3200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1" name="object 1241"/>
          <p:cNvSpPr/>
          <p:nvPr/>
        </p:nvSpPr>
        <p:spPr>
          <a:xfrm>
            <a:off x="10876381" y="3830573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 h="0">
                <a:moveTo>
                  <a:pt x="0" y="0"/>
                </a:moveTo>
                <a:lnTo>
                  <a:pt x="3200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2" name="object 1242"/>
          <p:cNvSpPr/>
          <p:nvPr/>
        </p:nvSpPr>
        <p:spPr>
          <a:xfrm>
            <a:off x="10908385" y="3830573"/>
            <a:ext cx="0" cy="32384"/>
          </a:xfrm>
          <a:custGeom>
            <a:avLst/>
            <a:gdLst/>
            <a:ahLst/>
            <a:cxnLst/>
            <a:rect l="l" t="t" r="r" b="b"/>
            <a:pathLst>
              <a:path w="0" h="32385">
                <a:moveTo>
                  <a:pt x="0" y="3200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3" name="object 1243"/>
          <p:cNvSpPr/>
          <p:nvPr/>
        </p:nvSpPr>
        <p:spPr>
          <a:xfrm>
            <a:off x="11236045" y="3862578"/>
            <a:ext cx="443230" cy="292100"/>
          </a:xfrm>
          <a:custGeom>
            <a:avLst/>
            <a:gdLst/>
            <a:ahLst/>
            <a:cxnLst/>
            <a:rect l="l" t="t" r="r" b="b"/>
            <a:pathLst>
              <a:path w="443229" h="292100">
                <a:moveTo>
                  <a:pt x="0" y="291846"/>
                </a:moveTo>
                <a:lnTo>
                  <a:pt x="29718" y="291846"/>
                </a:lnTo>
                <a:lnTo>
                  <a:pt x="442722" y="19812"/>
                </a:lnTo>
                <a:lnTo>
                  <a:pt x="442722" y="0"/>
                </a:lnTo>
                <a:lnTo>
                  <a:pt x="413766" y="0"/>
                </a:lnTo>
                <a:lnTo>
                  <a:pt x="0" y="272796"/>
                </a:lnTo>
                <a:lnTo>
                  <a:pt x="0" y="291846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4" name="object 1244"/>
          <p:cNvSpPr/>
          <p:nvPr/>
        </p:nvSpPr>
        <p:spPr>
          <a:xfrm>
            <a:off x="11232616" y="3859148"/>
            <a:ext cx="478917" cy="298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5" name="object 1245"/>
          <p:cNvSpPr/>
          <p:nvPr/>
        </p:nvSpPr>
        <p:spPr>
          <a:xfrm>
            <a:off x="11678767" y="3862578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2918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6" name="object 1246"/>
          <p:cNvSpPr/>
          <p:nvPr/>
        </p:nvSpPr>
        <p:spPr>
          <a:xfrm>
            <a:off x="11711533" y="3862578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2918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7" name="object 1247"/>
          <p:cNvSpPr/>
          <p:nvPr/>
        </p:nvSpPr>
        <p:spPr>
          <a:xfrm>
            <a:off x="11711533" y="3862578"/>
            <a:ext cx="443230" cy="292100"/>
          </a:xfrm>
          <a:custGeom>
            <a:avLst/>
            <a:gdLst/>
            <a:ahLst/>
            <a:cxnLst/>
            <a:rect l="l" t="t" r="r" b="b"/>
            <a:pathLst>
              <a:path w="443229" h="292100">
                <a:moveTo>
                  <a:pt x="0" y="291846"/>
                </a:moveTo>
                <a:lnTo>
                  <a:pt x="29718" y="291846"/>
                </a:lnTo>
                <a:lnTo>
                  <a:pt x="442722" y="19812"/>
                </a:lnTo>
                <a:lnTo>
                  <a:pt x="442722" y="0"/>
                </a:lnTo>
                <a:lnTo>
                  <a:pt x="413004" y="0"/>
                </a:lnTo>
                <a:lnTo>
                  <a:pt x="0" y="272796"/>
                </a:lnTo>
                <a:lnTo>
                  <a:pt x="0" y="291846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8" name="object 1248"/>
          <p:cNvSpPr/>
          <p:nvPr/>
        </p:nvSpPr>
        <p:spPr>
          <a:xfrm>
            <a:off x="11711533" y="3882390"/>
            <a:ext cx="192405" cy="127000"/>
          </a:xfrm>
          <a:custGeom>
            <a:avLst/>
            <a:gdLst/>
            <a:ahLst/>
            <a:cxnLst/>
            <a:rect l="l" t="t" r="r" b="b"/>
            <a:pathLst>
              <a:path w="192404" h="127000">
                <a:moveTo>
                  <a:pt x="0" y="0"/>
                </a:moveTo>
                <a:lnTo>
                  <a:pt x="192024" y="126491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9" name="object 1249"/>
          <p:cNvSpPr/>
          <p:nvPr/>
        </p:nvSpPr>
        <p:spPr>
          <a:xfrm>
            <a:off x="11932513" y="4027932"/>
            <a:ext cx="192405" cy="127000"/>
          </a:xfrm>
          <a:custGeom>
            <a:avLst/>
            <a:gdLst/>
            <a:ahLst/>
            <a:cxnLst/>
            <a:rect l="l" t="t" r="r" b="b"/>
            <a:pathLst>
              <a:path w="192404" h="127000">
                <a:moveTo>
                  <a:pt x="0" y="0"/>
                </a:moveTo>
                <a:lnTo>
                  <a:pt x="192024" y="126491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0" name="object 1250"/>
          <p:cNvSpPr/>
          <p:nvPr/>
        </p:nvSpPr>
        <p:spPr>
          <a:xfrm>
            <a:off x="11962231" y="4008882"/>
            <a:ext cx="192405" cy="127000"/>
          </a:xfrm>
          <a:custGeom>
            <a:avLst/>
            <a:gdLst/>
            <a:ahLst/>
            <a:cxnLst/>
            <a:rect l="l" t="t" r="r" b="b"/>
            <a:pathLst>
              <a:path w="192404" h="127000">
                <a:moveTo>
                  <a:pt x="192024" y="12649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1" name="object 1251"/>
          <p:cNvSpPr/>
          <p:nvPr/>
        </p:nvSpPr>
        <p:spPr>
          <a:xfrm>
            <a:off x="11741251" y="3862578"/>
            <a:ext cx="191770" cy="127000"/>
          </a:xfrm>
          <a:custGeom>
            <a:avLst/>
            <a:gdLst/>
            <a:ahLst/>
            <a:cxnLst/>
            <a:rect l="l" t="t" r="r" b="b"/>
            <a:pathLst>
              <a:path w="191770" h="127000">
                <a:moveTo>
                  <a:pt x="191261" y="126492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2" name="object 1252"/>
          <p:cNvSpPr/>
          <p:nvPr/>
        </p:nvSpPr>
        <p:spPr>
          <a:xfrm>
            <a:off x="10876381" y="4219194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3" name="object 1253"/>
          <p:cNvSpPr/>
          <p:nvPr/>
        </p:nvSpPr>
        <p:spPr>
          <a:xfrm>
            <a:off x="10876381" y="4219194"/>
            <a:ext cx="0" cy="75565"/>
          </a:xfrm>
          <a:custGeom>
            <a:avLst/>
            <a:gdLst/>
            <a:ahLst/>
            <a:cxnLst/>
            <a:rect l="l" t="t" r="r" b="b"/>
            <a:pathLst>
              <a:path w="0" h="75564">
                <a:moveTo>
                  <a:pt x="0" y="7543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4" name="object 1254"/>
          <p:cNvSpPr/>
          <p:nvPr/>
        </p:nvSpPr>
        <p:spPr>
          <a:xfrm>
            <a:off x="10919815" y="4219194"/>
            <a:ext cx="0" cy="75565"/>
          </a:xfrm>
          <a:custGeom>
            <a:avLst/>
            <a:gdLst/>
            <a:ahLst/>
            <a:cxnLst/>
            <a:rect l="l" t="t" r="r" b="b"/>
            <a:pathLst>
              <a:path w="0" h="75564">
                <a:moveTo>
                  <a:pt x="0" y="7543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5" name="object 1255"/>
          <p:cNvSpPr/>
          <p:nvPr/>
        </p:nvSpPr>
        <p:spPr>
          <a:xfrm>
            <a:off x="10871047" y="4330446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 h="0">
                <a:moveTo>
                  <a:pt x="0" y="0"/>
                </a:moveTo>
                <a:lnTo>
                  <a:pt x="5410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6" name="object 1256"/>
          <p:cNvSpPr/>
          <p:nvPr/>
        </p:nvSpPr>
        <p:spPr>
          <a:xfrm>
            <a:off x="10874857" y="429463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 h="0">
                <a:moveTo>
                  <a:pt x="0" y="0"/>
                </a:moveTo>
                <a:lnTo>
                  <a:pt x="4648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7" name="object 1257"/>
          <p:cNvSpPr/>
          <p:nvPr/>
        </p:nvSpPr>
        <p:spPr>
          <a:xfrm>
            <a:off x="10871047" y="4294632"/>
            <a:ext cx="3810" cy="36195"/>
          </a:xfrm>
          <a:custGeom>
            <a:avLst/>
            <a:gdLst/>
            <a:ahLst/>
            <a:cxnLst/>
            <a:rect l="l" t="t" r="r" b="b"/>
            <a:pathLst>
              <a:path w="3809" h="36195">
                <a:moveTo>
                  <a:pt x="0" y="35813"/>
                </a:moveTo>
                <a:lnTo>
                  <a:pt x="3809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8" name="object 1258"/>
          <p:cNvSpPr/>
          <p:nvPr/>
        </p:nvSpPr>
        <p:spPr>
          <a:xfrm>
            <a:off x="10921339" y="4294632"/>
            <a:ext cx="3810" cy="36195"/>
          </a:xfrm>
          <a:custGeom>
            <a:avLst/>
            <a:gdLst/>
            <a:ahLst/>
            <a:cxnLst/>
            <a:rect l="l" t="t" r="r" b="b"/>
            <a:pathLst>
              <a:path w="3809" h="36195">
                <a:moveTo>
                  <a:pt x="3809" y="3581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9" name="object 1259"/>
          <p:cNvSpPr/>
          <p:nvPr/>
        </p:nvSpPr>
        <p:spPr>
          <a:xfrm>
            <a:off x="12111202" y="4215765"/>
            <a:ext cx="84581" cy="1181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0" name="object 1260"/>
          <p:cNvSpPr/>
          <p:nvPr/>
        </p:nvSpPr>
        <p:spPr>
          <a:xfrm>
            <a:off x="10942675" y="4219194"/>
            <a:ext cx="0" cy="75565"/>
          </a:xfrm>
          <a:custGeom>
            <a:avLst/>
            <a:gdLst/>
            <a:ahLst/>
            <a:cxnLst/>
            <a:rect l="l" t="t" r="r" b="b"/>
            <a:pathLst>
              <a:path w="0" h="75564">
                <a:moveTo>
                  <a:pt x="0" y="7543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1" name="object 1261"/>
          <p:cNvSpPr/>
          <p:nvPr/>
        </p:nvSpPr>
        <p:spPr>
          <a:xfrm>
            <a:off x="10925149" y="4330446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86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2" name="object 1262"/>
          <p:cNvSpPr/>
          <p:nvPr/>
        </p:nvSpPr>
        <p:spPr>
          <a:xfrm>
            <a:off x="10921339" y="429463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 h="0">
                <a:moveTo>
                  <a:pt x="0" y="0"/>
                </a:moveTo>
                <a:lnTo>
                  <a:pt x="23622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3" name="object 1263"/>
          <p:cNvSpPr/>
          <p:nvPr/>
        </p:nvSpPr>
        <p:spPr>
          <a:xfrm>
            <a:off x="10944961" y="4294632"/>
            <a:ext cx="3175" cy="36195"/>
          </a:xfrm>
          <a:custGeom>
            <a:avLst/>
            <a:gdLst/>
            <a:ahLst/>
            <a:cxnLst/>
            <a:rect l="l" t="t" r="r" b="b"/>
            <a:pathLst>
              <a:path w="3175" h="36195">
                <a:moveTo>
                  <a:pt x="3048" y="3581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4" name="object 1264"/>
          <p:cNvSpPr/>
          <p:nvPr/>
        </p:nvSpPr>
        <p:spPr>
          <a:xfrm>
            <a:off x="10890859" y="3941826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5" name="object 1265"/>
          <p:cNvSpPr/>
          <p:nvPr/>
        </p:nvSpPr>
        <p:spPr>
          <a:xfrm>
            <a:off x="10893907" y="3940302"/>
            <a:ext cx="13335" cy="25400"/>
          </a:xfrm>
          <a:custGeom>
            <a:avLst/>
            <a:gdLst/>
            <a:ahLst/>
            <a:cxnLst/>
            <a:rect l="l" t="t" r="r" b="b"/>
            <a:pathLst>
              <a:path w="13334" h="25400">
                <a:moveTo>
                  <a:pt x="0" y="0"/>
                </a:moveTo>
                <a:lnTo>
                  <a:pt x="0" y="25146"/>
                </a:lnTo>
                <a:lnTo>
                  <a:pt x="12954" y="25146"/>
                </a:lnTo>
                <a:lnTo>
                  <a:pt x="12954" y="0"/>
                </a:ln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6" name="object 1266"/>
          <p:cNvSpPr/>
          <p:nvPr/>
        </p:nvSpPr>
        <p:spPr>
          <a:xfrm>
            <a:off x="10906862" y="3862578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823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7" name="object 1267"/>
          <p:cNvSpPr/>
          <p:nvPr/>
        </p:nvSpPr>
        <p:spPr>
          <a:xfrm>
            <a:off x="10893907" y="3965447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8" name="object 1268"/>
          <p:cNvSpPr/>
          <p:nvPr/>
        </p:nvSpPr>
        <p:spPr>
          <a:xfrm>
            <a:off x="10893907" y="3940302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9" name="object 1269"/>
          <p:cNvSpPr/>
          <p:nvPr/>
        </p:nvSpPr>
        <p:spPr>
          <a:xfrm>
            <a:off x="10907623" y="3938778"/>
            <a:ext cx="1270" cy="28575"/>
          </a:xfrm>
          <a:custGeom>
            <a:avLst/>
            <a:gdLst/>
            <a:ahLst/>
            <a:cxnLst/>
            <a:rect l="l" t="t" r="r" b="b"/>
            <a:pathLst>
              <a:path w="1270" h="28575">
                <a:moveTo>
                  <a:pt x="761" y="0"/>
                </a:moveTo>
                <a:lnTo>
                  <a:pt x="761" y="28194"/>
                </a:lnTo>
                <a:lnTo>
                  <a:pt x="0" y="28194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0" name="object 1270"/>
          <p:cNvSpPr/>
          <p:nvPr/>
        </p:nvSpPr>
        <p:spPr>
          <a:xfrm>
            <a:off x="10907623" y="3938778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380" y="-3428"/>
                </a:moveTo>
                <a:lnTo>
                  <a:pt x="380" y="34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1" name="object 1271"/>
          <p:cNvSpPr/>
          <p:nvPr/>
        </p:nvSpPr>
        <p:spPr>
          <a:xfrm>
            <a:off x="10908385" y="3941826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761" y="21335"/>
                </a:moveTo>
                <a:lnTo>
                  <a:pt x="761" y="0"/>
                </a:ln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2" name="object 1272"/>
          <p:cNvSpPr/>
          <p:nvPr/>
        </p:nvSpPr>
        <p:spPr>
          <a:xfrm>
            <a:off x="10908385" y="3963161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380" y="-3428"/>
                </a:moveTo>
                <a:lnTo>
                  <a:pt x="380" y="34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3" name="object 1273"/>
          <p:cNvSpPr/>
          <p:nvPr/>
        </p:nvSpPr>
        <p:spPr>
          <a:xfrm>
            <a:off x="10908385" y="3941826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761" y="0"/>
                </a:moveTo>
                <a:lnTo>
                  <a:pt x="761" y="21336"/>
                </a:lnTo>
                <a:lnTo>
                  <a:pt x="0" y="21336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4" name="object 1274"/>
          <p:cNvSpPr/>
          <p:nvPr/>
        </p:nvSpPr>
        <p:spPr>
          <a:xfrm>
            <a:off x="10908385" y="3941826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380" y="-3428"/>
                </a:moveTo>
                <a:lnTo>
                  <a:pt x="380" y="34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5" name="object 1275"/>
          <p:cNvSpPr/>
          <p:nvPr/>
        </p:nvSpPr>
        <p:spPr>
          <a:xfrm>
            <a:off x="10890859" y="3941826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6" name="object 1276"/>
          <p:cNvSpPr/>
          <p:nvPr/>
        </p:nvSpPr>
        <p:spPr>
          <a:xfrm>
            <a:off x="10876381" y="4255770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43433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7" name="object 1277"/>
          <p:cNvSpPr/>
          <p:nvPr/>
        </p:nvSpPr>
        <p:spPr>
          <a:xfrm>
            <a:off x="10876381" y="4258817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8" name="object 1278"/>
          <p:cNvSpPr/>
          <p:nvPr/>
        </p:nvSpPr>
        <p:spPr>
          <a:xfrm>
            <a:off x="10876381" y="4219955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9" name="object 1279"/>
          <p:cNvSpPr/>
          <p:nvPr/>
        </p:nvSpPr>
        <p:spPr>
          <a:xfrm>
            <a:off x="10876381" y="4258817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43433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0" name="object 1280"/>
          <p:cNvSpPr/>
          <p:nvPr/>
        </p:nvSpPr>
        <p:spPr>
          <a:xfrm>
            <a:off x="10876381" y="4255770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1" name="object 1281"/>
          <p:cNvSpPr/>
          <p:nvPr/>
        </p:nvSpPr>
        <p:spPr>
          <a:xfrm>
            <a:off x="10876381" y="4219955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43433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2" name="object 1282"/>
          <p:cNvSpPr/>
          <p:nvPr/>
        </p:nvSpPr>
        <p:spPr>
          <a:xfrm>
            <a:off x="10884763" y="426567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 h="0">
                <a:moveTo>
                  <a:pt x="0" y="0"/>
                </a:moveTo>
                <a:lnTo>
                  <a:pt x="3505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3" name="object 1283"/>
          <p:cNvSpPr/>
          <p:nvPr/>
        </p:nvSpPr>
        <p:spPr>
          <a:xfrm>
            <a:off x="10905337" y="428777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8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4" name="object 1284"/>
          <p:cNvSpPr/>
          <p:nvPr/>
        </p:nvSpPr>
        <p:spPr>
          <a:xfrm>
            <a:off x="10884763" y="426491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 h="0">
                <a:moveTo>
                  <a:pt x="0" y="0"/>
                </a:moveTo>
                <a:lnTo>
                  <a:pt x="3505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5" name="object 1285"/>
          <p:cNvSpPr/>
          <p:nvPr/>
        </p:nvSpPr>
        <p:spPr>
          <a:xfrm>
            <a:off x="10884763" y="3833621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0" y="761"/>
                </a:moveTo>
                <a:lnTo>
                  <a:pt x="2362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6" name="object 1286"/>
          <p:cNvSpPr/>
          <p:nvPr/>
        </p:nvSpPr>
        <p:spPr>
          <a:xfrm>
            <a:off x="10905337" y="3855720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7" name="object 1287"/>
          <p:cNvSpPr/>
          <p:nvPr/>
        </p:nvSpPr>
        <p:spPr>
          <a:xfrm>
            <a:off x="10884763" y="3832859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0" y="761"/>
                </a:moveTo>
                <a:lnTo>
                  <a:pt x="2362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8" name="object 1288"/>
          <p:cNvSpPr/>
          <p:nvPr/>
        </p:nvSpPr>
        <p:spPr>
          <a:xfrm>
            <a:off x="11207089" y="3862578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0"/>
                </a:moveTo>
                <a:lnTo>
                  <a:pt x="0" y="29184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9" name="object 1289"/>
          <p:cNvSpPr/>
          <p:nvPr/>
        </p:nvSpPr>
        <p:spPr>
          <a:xfrm>
            <a:off x="11210899" y="3956303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0" name="object 1290"/>
          <p:cNvSpPr/>
          <p:nvPr/>
        </p:nvSpPr>
        <p:spPr>
          <a:xfrm>
            <a:off x="11211661" y="3955541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1" name="object 1291"/>
          <p:cNvSpPr/>
          <p:nvPr/>
        </p:nvSpPr>
        <p:spPr>
          <a:xfrm>
            <a:off x="11212423" y="3954779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2667" y="3810"/>
                </a:moveTo>
                <a:lnTo>
                  <a:pt x="2667" y="381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2" name="object 1292"/>
          <p:cNvSpPr/>
          <p:nvPr/>
        </p:nvSpPr>
        <p:spPr>
          <a:xfrm>
            <a:off x="11213185" y="3954017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2667" y="4572"/>
                </a:moveTo>
                <a:lnTo>
                  <a:pt x="2667" y="457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3" name="object 1293"/>
          <p:cNvSpPr/>
          <p:nvPr/>
        </p:nvSpPr>
        <p:spPr>
          <a:xfrm>
            <a:off x="11216233" y="3951732"/>
            <a:ext cx="0" cy="13970"/>
          </a:xfrm>
          <a:custGeom>
            <a:avLst/>
            <a:gdLst/>
            <a:ahLst/>
            <a:cxnLst/>
            <a:rect l="l" t="t" r="r" b="b"/>
            <a:pathLst>
              <a:path w="0" h="13970">
                <a:moveTo>
                  <a:pt x="0" y="0"/>
                </a:moveTo>
                <a:lnTo>
                  <a:pt x="0" y="1371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4" name="object 1294"/>
          <p:cNvSpPr/>
          <p:nvPr/>
        </p:nvSpPr>
        <p:spPr>
          <a:xfrm>
            <a:off x="11216995" y="3950970"/>
            <a:ext cx="0" cy="15240"/>
          </a:xfrm>
          <a:custGeom>
            <a:avLst/>
            <a:gdLst/>
            <a:ahLst/>
            <a:cxnLst/>
            <a:rect l="l" t="t" r="r" b="b"/>
            <a:pathLst>
              <a:path w="0" h="15239">
                <a:moveTo>
                  <a:pt x="0" y="0"/>
                </a:moveTo>
                <a:lnTo>
                  <a:pt x="0" y="152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5" name="object 1295"/>
          <p:cNvSpPr/>
          <p:nvPr/>
        </p:nvSpPr>
        <p:spPr>
          <a:xfrm>
            <a:off x="11217757" y="3950208"/>
            <a:ext cx="0" cy="17145"/>
          </a:xfrm>
          <a:custGeom>
            <a:avLst/>
            <a:gdLst/>
            <a:ahLst/>
            <a:cxnLst/>
            <a:rect l="l" t="t" r="r" b="b"/>
            <a:pathLst>
              <a:path w="0" h="17145">
                <a:moveTo>
                  <a:pt x="0" y="0"/>
                </a:moveTo>
                <a:lnTo>
                  <a:pt x="0" y="1676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6" name="object 1296"/>
          <p:cNvSpPr/>
          <p:nvPr/>
        </p:nvSpPr>
        <p:spPr>
          <a:xfrm>
            <a:off x="11218519" y="3949446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0"/>
                </a:moveTo>
                <a:lnTo>
                  <a:pt x="0" y="1828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7" name="object 1297"/>
          <p:cNvSpPr/>
          <p:nvPr/>
        </p:nvSpPr>
        <p:spPr>
          <a:xfrm>
            <a:off x="11219281" y="3948684"/>
            <a:ext cx="0" cy="20320"/>
          </a:xfrm>
          <a:custGeom>
            <a:avLst/>
            <a:gdLst/>
            <a:ahLst/>
            <a:cxnLst/>
            <a:rect l="l" t="t" r="r" b="b"/>
            <a:pathLst>
              <a:path w="0" h="20320">
                <a:moveTo>
                  <a:pt x="0" y="0"/>
                </a:moveTo>
                <a:lnTo>
                  <a:pt x="0" y="1981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8" name="object 1298"/>
          <p:cNvSpPr/>
          <p:nvPr/>
        </p:nvSpPr>
        <p:spPr>
          <a:xfrm>
            <a:off x="11220043" y="3947921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0" y="0"/>
                </a:moveTo>
                <a:lnTo>
                  <a:pt x="0" y="2133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9" name="object 1299"/>
          <p:cNvSpPr/>
          <p:nvPr/>
        </p:nvSpPr>
        <p:spPr>
          <a:xfrm>
            <a:off x="11220805" y="3947159"/>
            <a:ext cx="0" cy="22860"/>
          </a:xfrm>
          <a:custGeom>
            <a:avLst/>
            <a:gdLst/>
            <a:ahLst/>
            <a:cxnLst/>
            <a:rect l="l" t="t" r="r" b="b"/>
            <a:pathLst>
              <a:path w="0" h="22860">
                <a:moveTo>
                  <a:pt x="0" y="0"/>
                </a:moveTo>
                <a:lnTo>
                  <a:pt x="0" y="2286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0" name="object 1300"/>
          <p:cNvSpPr/>
          <p:nvPr/>
        </p:nvSpPr>
        <p:spPr>
          <a:xfrm>
            <a:off x="11221567" y="3946397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1" name="object 1301"/>
          <p:cNvSpPr/>
          <p:nvPr/>
        </p:nvSpPr>
        <p:spPr>
          <a:xfrm>
            <a:off x="11221567" y="3945635"/>
            <a:ext cx="0" cy="26034"/>
          </a:xfrm>
          <a:custGeom>
            <a:avLst/>
            <a:gdLst/>
            <a:ahLst/>
            <a:cxnLst/>
            <a:rect l="l" t="t" r="r" b="b"/>
            <a:pathLst>
              <a:path w="0" h="26035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2" name="object 1302"/>
          <p:cNvSpPr/>
          <p:nvPr/>
        </p:nvSpPr>
        <p:spPr>
          <a:xfrm>
            <a:off x="11222329" y="3946397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38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3" name="object 1303"/>
          <p:cNvSpPr/>
          <p:nvPr/>
        </p:nvSpPr>
        <p:spPr>
          <a:xfrm>
            <a:off x="11223091" y="3947159"/>
            <a:ext cx="0" cy="22860"/>
          </a:xfrm>
          <a:custGeom>
            <a:avLst/>
            <a:gdLst/>
            <a:ahLst/>
            <a:cxnLst/>
            <a:rect l="l" t="t" r="r" b="b"/>
            <a:pathLst>
              <a:path w="0" h="22860">
                <a:moveTo>
                  <a:pt x="0" y="0"/>
                </a:moveTo>
                <a:lnTo>
                  <a:pt x="0" y="2286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4" name="object 1304"/>
          <p:cNvSpPr/>
          <p:nvPr/>
        </p:nvSpPr>
        <p:spPr>
          <a:xfrm>
            <a:off x="11223853" y="3947921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0" y="2133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5" name="object 1305"/>
          <p:cNvSpPr/>
          <p:nvPr/>
        </p:nvSpPr>
        <p:spPr>
          <a:xfrm>
            <a:off x="11224615" y="3948684"/>
            <a:ext cx="0" cy="20320"/>
          </a:xfrm>
          <a:custGeom>
            <a:avLst/>
            <a:gdLst/>
            <a:ahLst/>
            <a:cxnLst/>
            <a:rect l="l" t="t" r="r" b="b"/>
            <a:pathLst>
              <a:path w="0" h="20320">
                <a:moveTo>
                  <a:pt x="0" y="0"/>
                </a:moveTo>
                <a:lnTo>
                  <a:pt x="0" y="1981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6" name="object 1306"/>
          <p:cNvSpPr/>
          <p:nvPr/>
        </p:nvSpPr>
        <p:spPr>
          <a:xfrm>
            <a:off x="11225377" y="3949446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1828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7" name="object 1307"/>
          <p:cNvSpPr/>
          <p:nvPr/>
        </p:nvSpPr>
        <p:spPr>
          <a:xfrm>
            <a:off x="11226139" y="3950208"/>
            <a:ext cx="0" cy="17145"/>
          </a:xfrm>
          <a:custGeom>
            <a:avLst/>
            <a:gdLst/>
            <a:ahLst/>
            <a:cxnLst/>
            <a:rect l="l" t="t" r="r" b="b"/>
            <a:pathLst>
              <a:path w="0" h="17145">
                <a:moveTo>
                  <a:pt x="0" y="0"/>
                </a:moveTo>
                <a:lnTo>
                  <a:pt x="0" y="1676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8" name="object 1308"/>
          <p:cNvSpPr/>
          <p:nvPr/>
        </p:nvSpPr>
        <p:spPr>
          <a:xfrm>
            <a:off x="11226901" y="3950970"/>
            <a:ext cx="0" cy="15240"/>
          </a:xfrm>
          <a:custGeom>
            <a:avLst/>
            <a:gdLst/>
            <a:ahLst/>
            <a:cxnLst/>
            <a:rect l="l" t="t" r="r" b="b"/>
            <a:pathLst>
              <a:path w="0" h="15239">
                <a:moveTo>
                  <a:pt x="0" y="0"/>
                </a:moveTo>
                <a:lnTo>
                  <a:pt x="0" y="152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9" name="object 1309"/>
          <p:cNvSpPr/>
          <p:nvPr/>
        </p:nvSpPr>
        <p:spPr>
          <a:xfrm>
            <a:off x="11227663" y="3951732"/>
            <a:ext cx="0" cy="13970"/>
          </a:xfrm>
          <a:custGeom>
            <a:avLst/>
            <a:gdLst/>
            <a:ahLst/>
            <a:cxnLst/>
            <a:rect l="l" t="t" r="r" b="b"/>
            <a:pathLst>
              <a:path w="0" h="13970">
                <a:moveTo>
                  <a:pt x="0" y="0"/>
                </a:moveTo>
                <a:lnTo>
                  <a:pt x="0" y="1371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0" name="object 1310"/>
          <p:cNvSpPr/>
          <p:nvPr/>
        </p:nvSpPr>
        <p:spPr>
          <a:xfrm>
            <a:off x="11228425" y="395173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295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1" name="object 1311"/>
          <p:cNvSpPr/>
          <p:nvPr/>
        </p:nvSpPr>
        <p:spPr>
          <a:xfrm>
            <a:off x="11229950" y="395249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2" name="object 1312"/>
          <p:cNvSpPr/>
          <p:nvPr/>
        </p:nvSpPr>
        <p:spPr>
          <a:xfrm>
            <a:off x="11231473" y="3954779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2667" y="3810"/>
                </a:moveTo>
                <a:lnTo>
                  <a:pt x="2667" y="381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3" name="object 1313"/>
          <p:cNvSpPr/>
          <p:nvPr/>
        </p:nvSpPr>
        <p:spPr>
          <a:xfrm>
            <a:off x="11232235" y="3955541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2667" y="3048"/>
                </a:moveTo>
                <a:lnTo>
                  <a:pt x="2667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4" name="object 1314"/>
          <p:cNvSpPr/>
          <p:nvPr/>
        </p:nvSpPr>
        <p:spPr>
          <a:xfrm>
            <a:off x="11232997" y="3956303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6"/>
                </a:moveTo>
                <a:lnTo>
                  <a:pt x="2667" y="228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5" name="object 1315"/>
          <p:cNvSpPr/>
          <p:nvPr/>
        </p:nvSpPr>
        <p:spPr>
          <a:xfrm>
            <a:off x="11233759" y="3957065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6" name="object 1316"/>
          <p:cNvSpPr/>
          <p:nvPr/>
        </p:nvSpPr>
        <p:spPr>
          <a:xfrm>
            <a:off x="11234521" y="3957828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2667" y="762"/>
                </a:moveTo>
                <a:lnTo>
                  <a:pt x="2667" y="7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7" name="object 1317"/>
          <p:cNvSpPr/>
          <p:nvPr/>
        </p:nvSpPr>
        <p:spPr>
          <a:xfrm>
            <a:off x="11210137" y="3957065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3"/>
                </a:moveTo>
                <a:lnTo>
                  <a:pt x="2667" y="11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8" name="object 1318"/>
          <p:cNvSpPr/>
          <p:nvPr/>
        </p:nvSpPr>
        <p:spPr>
          <a:xfrm>
            <a:off x="11209375" y="3957828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9" name="object 1319"/>
          <p:cNvSpPr/>
          <p:nvPr/>
        </p:nvSpPr>
        <p:spPr>
          <a:xfrm>
            <a:off x="11214709" y="413613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0"/>
                </a:moveTo>
                <a:lnTo>
                  <a:pt x="0" y="1447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0" name="object 1320"/>
          <p:cNvSpPr/>
          <p:nvPr/>
        </p:nvSpPr>
        <p:spPr>
          <a:xfrm>
            <a:off x="11215471" y="4135373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1600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1" name="object 1321"/>
          <p:cNvSpPr/>
          <p:nvPr/>
        </p:nvSpPr>
        <p:spPr>
          <a:xfrm>
            <a:off x="11216233" y="4134611"/>
            <a:ext cx="0" cy="17780"/>
          </a:xfrm>
          <a:custGeom>
            <a:avLst/>
            <a:gdLst/>
            <a:ahLst/>
            <a:cxnLst/>
            <a:rect l="l" t="t" r="r" b="b"/>
            <a:pathLst>
              <a:path w="0" h="17779">
                <a:moveTo>
                  <a:pt x="0" y="0"/>
                </a:moveTo>
                <a:lnTo>
                  <a:pt x="0" y="1752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2" name="object 1322"/>
          <p:cNvSpPr/>
          <p:nvPr/>
        </p:nvSpPr>
        <p:spPr>
          <a:xfrm>
            <a:off x="11216995" y="4134611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1828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3" name="object 1323"/>
          <p:cNvSpPr/>
          <p:nvPr/>
        </p:nvSpPr>
        <p:spPr>
          <a:xfrm>
            <a:off x="11217757" y="413461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4" name="object 1324"/>
          <p:cNvSpPr/>
          <p:nvPr/>
        </p:nvSpPr>
        <p:spPr>
          <a:xfrm>
            <a:off x="11218519" y="413537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5" name="object 1325"/>
          <p:cNvSpPr/>
          <p:nvPr/>
        </p:nvSpPr>
        <p:spPr>
          <a:xfrm>
            <a:off x="11219281" y="4136135"/>
            <a:ext cx="0" cy="17780"/>
          </a:xfrm>
          <a:custGeom>
            <a:avLst/>
            <a:gdLst/>
            <a:ahLst/>
            <a:cxnLst/>
            <a:rect l="l" t="t" r="r" b="b"/>
            <a:pathLst>
              <a:path w="0" h="17779">
                <a:moveTo>
                  <a:pt x="0" y="0"/>
                </a:moveTo>
                <a:lnTo>
                  <a:pt x="0" y="1752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6" name="object 1326"/>
          <p:cNvSpPr/>
          <p:nvPr/>
        </p:nvSpPr>
        <p:spPr>
          <a:xfrm>
            <a:off x="11220043" y="4136897"/>
            <a:ext cx="0" cy="17145"/>
          </a:xfrm>
          <a:custGeom>
            <a:avLst/>
            <a:gdLst/>
            <a:ahLst/>
            <a:cxnLst/>
            <a:rect l="l" t="t" r="r" b="b"/>
            <a:pathLst>
              <a:path w="0" h="17145">
                <a:moveTo>
                  <a:pt x="0" y="1676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7" name="object 1327"/>
          <p:cNvSpPr/>
          <p:nvPr/>
        </p:nvSpPr>
        <p:spPr>
          <a:xfrm>
            <a:off x="11220805" y="4137659"/>
            <a:ext cx="0" cy="15240"/>
          </a:xfrm>
          <a:custGeom>
            <a:avLst/>
            <a:gdLst/>
            <a:ahLst/>
            <a:cxnLst/>
            <a:rect l="l" t="t" r="r" b="b"/>
            <a:pathLst>
              <a:path w="0" h="15239">
                <a:moveTo>
                  <a:pt x="0" y="0"/>
                </a:moveTo>
                <a:lnTo>
                  <a:pt x="0" y="152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8" name="object 1328"/>
          <p:cNvSpPr/>
          <p:nvPr/>
        </p:nvSpPr>
        <p:spPr>
          <a:xfrm>
            <a:off x="11221567" y="4138422"/>
            <a:ext cx="0" cy="13970"/>
          </a:xfrm>
          <a:custGeom>
            <a:avLst/>
            <a:gdLst/>
            <a:ahLst/>
            <a:cxnLst/>
            <a:rect l="l" t="t" r="r" b="b"/>
            <a:pathLst>
              <a:path w="0" h="13970">
                <a:moveTo>
                  <a:pt x="0" y="0"/>
                </a:moveTo>
                <a:lnTo>
                  <a:pt x="0" y="1371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9" name="object 1329"/>
          <p:cNvSpPr/>
          <p:nvPr/>
        </p:nvSpPr>
        <p:spPr>
          <a:xfrm>
            <a:off x="11223091" y="4140708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2667" y="4572"/>
                </a:moveTo>
                <a:lnTo>
                  <a:pt x="2667" y="457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0" name="object 1330"/>
          <p:cNvSpPr/>
          <p:nvPr/>
        </p:nvSpPr>
        <p:spPr>
          <a:xfrm>
            <a:off x="11224234" y="41391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1" name="object 1331"/>
          <p:cNvSpPr/>
          <p:nvPr/>
        </p:nvSpPr>
        <p:spPr>
          <a:xfrm>
            <a:off x="11225377" y="4138421"/>
            <a:ext cx="0" cy="13970"/>
          </a:xfrm>
          <a:custGeom>
            <a:avLst/>
            <a:gdLst/>
            <a:ahLst/>
            <a:cxnLst/>
            <a:rect l="l" t="t" r="r" b="b"/>
            <a:pathLst>
              <a:path w="0" h="13970">
                <a:moveTo>
                  <a:pt x="0" y="1371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2" name="object 1332"/>
          <p:cNvSpPr/>
          <p:nvPr/>
        </p:nvSpPr>
        <p:spPr>
          <a:xfrm>
            <a:off x="11226901" y="41391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3" name="object 1333"/>
          <p:cNvSpPr/>
          <p:nvPr/>
        </p:nvSpPr>
        <p:spPr>
          <a:xfrm>
            <a:off x="11228425" y="4142232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5">
                <a:moveTo>
                  <a:pt x="-2667" y="3428"/>
                </a:moveTo>
                <a:lnTo>
                  <a:pt x="2667" y="3428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4" name="object 1334"/>
          <p:cNvSpPr/>
          <p:nvPr/>
        </p:nvSpPr>
        <p:spPr>
          <a:xfrm>
            <a:off x="11229187" y="4142994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5" name="object 1335"/>
          <p:cNvSpPr/>
          <p:nvPr/>
        </p:nvSpPr>
        <p:spPr>
          <a:xfrm>
            <a:off x="11213566" y="41376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6" name="object 1336"/>
          <p:cNvSpPr/>
          <p:nvPr/>
        </p:nvSpPr>
        <p:spPr>
          <a:xfrm>
            <a:off x="11212423" y="4139184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2667" y="4572"/>
                </a:moveTo>
                <a:lnTo>
                  <a:pt x="2667" y="457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7" name="object 1337"/>
          <p:cNvSpPr/>
          <p:nvPr/>
        </p:nvSpPr>
        <p:spPr>
          <a:xfrm>
            <a:off x="11211661" y="4139946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2667" y="3809"/>
                </a:moveTo>
                <a:lnTo>
                  <a:pt x="2667" y="3809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8" name="object 1338"/>
          <p:cNvSpPr/>
          <p:nvPr/>
        </p:nvSpPr>
        <p:spPr>
          <a:xfrm>
            <a:off x="11210899" y="414070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5">
                <a:moveTo>
                  <a:pt x="-2667" y="3428"/>
                </a:moveTo>
                <a:lnTo>
                  <a:pt x="2667" y="3428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9" name="object 1339"/>
          <p:cNvSpPr/>
          <p:nvPr/>
        </p:nvSpPr>
        <p:spPr>
          <a:xfrm>
            <a:off x="11225377" y="3862578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761" y="0"/>
                </a:moveTo>
                <a:lnTo>
                  <a:pt x="0" y="1066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0" name="object 1340"/>
          <p:cNvSpPr/>
          <p:nvPr/>
        </p:nvSpPr>
        <p:spPr>
          <a:xfrm>
            <a:off x="11215471" y="3862578"/>
            <a:ext cx="1270" cy="26670"/>
          </a:xfrm>
          <a:custGeom>
            <a:avLst/>
            <a:gdLst/>
            <a:ahLst/>
            <a:cxnLst/>
            <a:rect l="l" t="t" r="r" b="b"/>
            <a:pathLst>
              <a:path w="1270" h="26670">
                <a:moveTo>
                  <a:pt x="761" y="0"/>
                </a:moveTo>
                <a:lnTo>
                  <a:pt x="761" y="10668"/>
                </a:lnTo>
                <a:lnTo>
                  <a:pt x="0" y="2667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1" name="object 1341"/>
          <p:cNvSpPr/>
          <p:nvPr/>
        </p:nvSpPr>
        <p:spPr>
          <a:xfrm>
            <a:off x="11210137" y="386257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761" y="0"/>
                </a:moveTo>
                <a:lnTo>
                  <a:pt x="761" y="1524"/>
                </a:lnTo>
                <a:lnTo>
                  <a:pt x="0" y="1295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2" name="object 1342"/>
          <p:cNvSpPr/>
          <p:nvPr/>
        </p:nvSpPr>
        <p:spPr>
          <a:xfrm>
            <a:off x="11232997" y="4091178"/>
            <a:ext cx="1270" cy="52069"/>
          </a:xfrm>
          <a:custGeom>
            <a:avLst/>
            <a:gdLst/>
            <a:ahLst/>
            <a:cxnLst/>
            <a:rect l="l" t="t" r="r" b="b"/>
            <a:pathLst>
              <a:path w="1270" h="52070">
                <a:moveTo>
                  <a:pt x="0" y="0"/>
                </a:moveTo>
                <a:lnTo>
                  <a:pt x="762" y="39624"/>
                </a:lnTo>
                <a:lnTo>
                  <a:pt x="762" y="5181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3" name="object 1343"/>
          <p:cNvSpPr/>
          <p:nvPr/>
        </p:nvSpPr>
        <p:spPr>
          <a:xfrm>
            <a:off x="11229187" y="4107941"/>
            <a:ext cx="1270" cy="27940"/>
          </a:xfrm>
          <a:custGeom>
            <a:avLst/>
            <a:gdLst/>
            <a:ahLst/>
            <a:cxnLst/>
            <a:rect l="l" t="t" r="r" b="b"/>
            <a:pathLst>
              <a:path w="1270" h="27939">
                <a:moveTo>
                  <a:pt x="761" y="2743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4" name="object 1344"/>
          <p:cNvSpPr/>
          <p:nvPr/>
        </p:nvSpPr>
        <p:spPr>
          <a:xfrm>
            <a:off x="11716867" y="3956303"/>
            <a:ext cx="297180" cy="198120"/>
          </a:xfrm>
          <a:custGeom>
            <a:avLst/>
            <a:gdLst/>
            <a:ahLst/>
            <a:cxnLst/>
            <a:rect l="l" t="t" r="r" b="b"/>
            <a:pathLst>
              <a:path w="297179" h="198120">
                <a:moveTo>
                  <a:pt x="0" y="198120"/>
                </a:moveTo>
                <a:lnTo>
                  <a:pt x="297180" y="2286"/>
                </a:lnTo>
                <a:lnTo>
                  <a:pt x="2948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5" name="object 1345"/>
          <p:cNvSpPr/>
          <p:nvPr/>
        </p:nvSpPr>
        <p:spPr>
          <a:xfrm>
            <a:off x="12014047" y="3866388"/>
            <a:ext cx="140335" cy="92710"/>
          </a:xfrm>
          <a:custGeom>
            <a:avLst/>
            <a:gdLst/>
            <a:ahLst/>
            <a:cxnLst/>
            <a:rect l="l" t="t" r="r" b="b"/>
            <a:pathLst>
              <a:path w="140334" h="92710">
                <a:moveTo>
                  <a:pt x="0" y="92201"/>
                </a:moveTo>
                <a:lnTo>
                  <a:pt x="140208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6" name="object 1346"/>
          <p:cNvSpPr/>
          <p:nvPr/>
        </p:nvSpPr>
        <p:spPr>
          <a:xfrm>
            <a:off x="11711533" y="3956303"/>
            <a:ext cx="300355" cy="198120"/>
          </a:xfrm>
          <a:custGeom>
            <a:avLst/>
            <a:gdLst/>
            <a:ahLst/>
            <a:cxnLst/>
            <a:rect l="l" t="t" r="r" b="b"/>
            <a:pathLst>
              <a:path w="300354" h="198120">
                <a:moveTo>
                  <a:pt x="300227" y="0"/>
                </a:moveTo>
                <a:lnTo>
                  <a:pt x="0" y="19812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7" name="object 1347"/>
          <p:cNvSpPr/>
          <p:nvPr/>
        </p:nvSpPr>
        <p:spPr>
          <a:xfrm>
            <a:off x="11716867" y="3862578"/>
            <a:ext cx="437515" cy="292100"/>
          </a:xfrm>
          <a:custGeom>
            <a:avLst/>
            <a:gdLst/>
            <a:ahLst/>
            <a:cxnLst/>
            <a:rect l="l" t="t" r="r" b="b"/>
            <a:pathLst>
              <a:path w="437515" h="292100">
                <a:moveTo>
                  <a:pt x="437387" y="0"/>
                </a:moveTo>
                <a:lnTo>
                  <a:pt x="294893" y="93726"/>
                </a:lnTo>
                <a:lnTo>
                  <a:pt x="297179" y="96012"/>
                </a:lnTo>
                <a:lnTo>
                  <a:pt x="0" y="29184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8" name="object 1348"/>
          <p:cNvSpPr/>
          <p:nvPr/>
        </p:nvSpPr>
        <p:spPr>
          <a:xfrm>
            <a:off x="12014047" y="3866388"/>
            <a:ext cx="140335" cy="92710"/>
          </a:xfrm>
          <a:custGeom>
            <a:avLst/>
            <a:gdLst/>
            <a:ahLst/>
            <a:cxnLst/>
            <a:rect l="l" t="t" r="r" b="b"/>
            <a:pathLst>
              <a:path w="140334" h="92710">
                <a:moveTo>
                  <a:pt x="140207" y="0"/>
                </a:moveTo>
                <a:lnTo>
                  <a:pt x="0" y="9220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9" name="object 1349"/>
          <p:cNvSpPr/>
          <p:nvPr/>
        </p:nvSpPr>
        <p:spPr>
          <a:xfrm>
            <a:off x="11711533" y="3862578"/>
            <a:ext cx="443230" cy="292100"/>
          </a:xfrm>
          <a:custGeom>
            <a:avLst/>
            <a:gdLst/>
            <a:ahLst/>
            <a:cxnLst/>
            <a:rect l="l" t="t" r="r" b="b"/>
            <a:pathLst>
              <a:path w="443229" h="292100">
                <a:moveTo>
                  <a:pt x="0" y="291846"/>
                </a:moveTo>
                <a:lnTo>
                  <a:pt x="300228" y="93726"/>
                </a:lnTo>
                <a:lnTo>
                  <a:pt x="44272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0" name="object 1350"/>
          <p:cNvSpPr/>
          <p:nvPr/>
        </p:nvSpPr>
        <p:spPr>
          <a:xfrm>
            <a:off x="12011761" y="3956303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0"/>
                </a:moveTo>
                <a:lnTo>
                  <a:pt x="2286" y="22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1" name="object 1351"/>
          <p:cNvSpPr/>
          <p:nvPr/>
        </p:nvSpPr>
        <p:spPr>
          <a:xfrm>
            <a:off x="11877649" y="405155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3048" y="0"/>
                </a:moveTo>
                <a:lnTo>
                  <a:pt x="0" y="22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2" name="object 1352"/>
          <p:cNvSpPr/>
          <p:nvPr/>
        </p:nvSpPr>
        <p:spPr>
          <a:xfrm>
            <a:off x="11877649" y="4051553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3809" y="0"/>
                </a:moveTo>
                <a:lnTo>
                  <a:pt x="0" y="304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3" name="object 1353"/>
          <p:cNvSpPr/>
          <p:nvPr/>
        </p:nvSpPr>
        <p:spPr>
          <a:xfrm>
            <a:off x="11876887" y="405155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6096" y="0"/>
                </a:moveTo>
                <a:lnTo>
                  <a:pt x="0" y="457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4" name="object 1354"/>
          <p:cNvSpPr/>
          <p:nvPr/>
        </p:nvSpPr>
        <p:spPr>
          <a:xfrm>
            <a:off x="11876887" y="4052315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6857" y="0"/>
                </a:moveTo>
                <a:lnTo>
                  <a:pt x="0" y="457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5" name="object 1355"/>
          <p:cNvSpPr/>
          <p:nvPr/>
        </p:nvSpPr>
        <p:spPr>
          <a:xfrm>
            <a:off x="11876125" y="4052315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8381" y="0"/>
                </a:moveTo>
                <a:lnTo>
                  <a:pt x="0" y="5334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6" name="object 1356"/>
          <p:cNvSpPr/>
          <p:nvPr/>
        </p:nvSpPr>
        <p:spPr>
          <a:xfrm>
            <a:off x="11876125" y="4052315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9905" y="0"/>
                </a:moveTo>
                <a:lnTo>
                  <a:pt x="0" y="6858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7" name="object 1357"/>
          <p:cNvSpPr/>
          <p:nvPr/>
        </p:nvSpPr>
        <p:spPr>
          <a:xfrm>
            <a:off x="11876125" y="4053078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10668" y="0"/>
                </a:moveTo>
                <a:lnTo>
                  <a:pt x="0" y="685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8" name="object 1358"/>
          <p:cNvSpPr/>
          <p:nvPr/>
        </p:nvSpPr>
        <p:spPr>
          <a:xfrm>
            <a:off x="11876125" y="4053078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11429" y="0"/>
                </a:moveTo>
                <a:lnTo>
                  <a:pt x="0" y="762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9" name="object 1359"/>
          <p:cNvSpPr/>
          <p:nvPr/>
        </p:nvSpPr>
        <p:spPr>
          <a:xfrm>
            <a:off x="11875363" y="4053078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13716" y="0"/>
                </a:moveTo>
                <a:lnTo>
                  <a:pt x="0" y="914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0" name="object 1360"/>
          <p:cNvSpPr/>
          <p:nvPr/>
        </p:nvSpPr>
        <p:spPr>
          <a:xfrm>
            <a:off x="11875363" y="4053078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60">
                <a:moveTo>
                  <a:pt x="14477" y="0"/>
                </a:moveTo>
                <a:lnTo>
                  <a:pt x="0" y="990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1" name="object 1361"/>
          <p:cNvSpPr/>
          <p:nvPr/>
        </p:nvSpPr>
        <p:spPr>
          <a:xfrm>
            <a:off x="11875363" y="4053840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40" h="10160">
                <a:moveTo>
                  <a:pt x="15240" y="0"/>
                </a:moveTo>
                <a:lnTo>
                  <a:pt x="0" y="990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2" name="object 1362"/>
          <p:cNvSpPr/>
          <p:nvPr/>
        </p:nvSpPr>
        <p:spPr>
          <a:xfrm>
            <a:off x="11874601" y="4053840"/>
            <a:ext cx="17780" cy="10795"/>
          </a:xfrm>
          <a:custGeom>
            <a:avLst/>
            <a:gdLst/>
            <a:ahLst/>
            <a:cxnLst/>
            <a:rect l="l" t="t" r="r" b="b"/>
            <a:pathLst>
              <a:path w="17779" h="10795">
                <a:moveTo>
                  <a:pt x="17525" y="0"/>
                </a:moveTo>
                <a:lnTo>
                  <a:pt x="0" y="1066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3" name="object 1363"/>
          <p:cNvSpPr/>
          <p:nvPr/>
        </p:nvSpPr>
        <p:spPr>
          <a:xfrm>
            <a:off x="11874601" y="4053840"/>
            <a:ext cx="18415" cy="12700"/>
          </a:xfrm>
          <a:custGeom>
            <a:avLst/>
            <a:gdLst/>
            <a:ahLst/>
            <a:cxnLst/>
            <a:rect l="l" t="t" r="r" b="b"/>
            <a:pathLst>
              <a:path w="18415" h="12700">
                <a:moveTo>
                  <a:pt x="18288" y="0"/>
                </a:moveTo>
                <a:lnTo>
                  <a:pt x="0" y="1219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4" name="object 1364"/>
          <p:cNvSpPr/>
          <p:nvPr/>
        </p:nvSpPr>
        <p:spPr>
          <a:xfrm>
            <a:off x="11877649" y="4051553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285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5" name="object 1365"/>
          <p:cNvSpPr/>
          <p:nvPr/>
        </p:nvSpPr>
        <p:spPr>
          <a:xfrm>
            <a:off x="11878411" y="405079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1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6" name="object 1366"/>
          <p:cNvSpPr/>
          <p:nvPr/>
        </p:nvSpPr>
        <p:spPr>
          <a:xfrm>
            <a:off x="11984329" y="3960114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09" h="19050">
                <a:moveTo>
                  <a:pt x="28955" y="0"/>
                </a:moveTo>
                <a:lnTo>
                  <a:pt x="0" y="1905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7" name="object 1367"/>
          <p:cNvSpPr/>
          <p:nvPr/>
        </p:nvSpPr>
        <p:spPr>
          <a:xfrm>
            <a:off x="11983567" y="3960114"/>
            <a:ext cx="30480" cy="20320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479" y="0"/>
                </a:moveTo>
                <a:lnTo>
                  <a:pt x="0" y="1981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8" name="object 1368"/>
          <p:cNvSpPr/>
          <p:nvPr/>
        </p:nvSpPr>
        <p:spPr>
          <a:xfrm>
            <a:off x="11983567" y="3960876"/>
            <a:ext cx="30480" cy="20955"/>
          </a:xfrm>
          <a:custGeom>
            <a:avLst/>
            <a:gdLst/>
            <a:ahLst/>
            <a:cxnLst/>
            <a:rect l="l" t="t" r="r" b="b"/>
            <a:pathLst>
              <a:path w="30479" h="20954">
                <a:moveTo>
                  <a:pt x="30479" y="0"/>
                </a:moveTo>
                <a:lnTo>
                  <a:pt x="0" y="2057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9" name="object 1369"/>
          <p:cNvSpPr/>
          <p:nvPr/>
        </p:nvSpPr>
        <p:spPr>
          <a:xfrm>
            <a:off x="11983567" y="3961638"/>
            <a:ext cx="31750" cy="20955"/>
          </a:xfrm>
          <a:custGeom>
            <a:avLst/>
            <a:gdLst/>
            <a:ahLst/>
            <a:cxnLst/>
            <a:rect l="l" t="t" r="r" b="b"/>
            <a:pathLst>
              <a:path w="31750" h="20954">
                <a:moveTo>
                  <a:pt x="31242" y="0"/>
                </a:moveTo>
                <a:lnTo>
                  <a:pt x="0" y="2057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0" name="object 1370"/>
          <p:cNvSpPr/>
          <p:nvPr/>
        </p:nvSpPr>
        <p:spPr>
          <a:xfrm>
            <a:off x="11983567" y="3962400"/>
            <a:ext cx="31750" cy="20955"/>
          </a:xfrm>
          <a:custGeom>
            <a:avLst/>
            <a:gdLst/>
            <a:ahLst/>
            <a:cxnLst/>
            <a:rect l="l" t="t" r="r" b="b"/>
            <a:pathLst>
              <a:path w="31750" h="20954">
                <a:moveTo>
                  <a:pt x="0" y="20574"/>
                </a:moveTo>
                <a:lnTo>
                  <a:pt x="3124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1" name="object 1371"/>
          <p:cNvSpPr/>
          <p:nvPr/>
        </p:nvSpPr>
        <p:spPr>
          <a:xfrm>
            <a:off x="11982805" y="3963161"/>
            <a:ext cx="33020" cy="21590"/>
          </a:xfrm>
          <a:custGeom>
            <a:avLst/>
            <a:gdLst/>
            <a:ahLst/>
            <a:cxnLst/>
            <a:rect l="l" t="t" r="r" b="b"/>
            <a:pathLst>
              <a:path w="33020" h="21589">
                <a:moveTo>
                  <a:pt x="32766" y="0"/>
                </a:moveTo>
                <a:lnTo>
                  <a:pt x="0" y="2133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2" name="object 1372"/>
          <p:cNvSpPr/>
          <p:nvPr/>
        </p:nvSpPr>
        <p:spPr>
          <a:xfrm>
            <a:off x="11982805" y="3963161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22098"/>
                </a:moveTo>
                <a:lnTo>
                  <a:pt x="3276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3" name="object 1373"/>
          <p:cNvSpPr/>
          <p:nvPr/>
        </p:nvSpPr>
        <p:spPr>
          <a:xfrm>
            <a:off x="11982805" y="3963923"/>
            <a:ext cx="33655" cy="22225"/>
          </a:xfrm>
          <a:custGeom>
            <a:avLst/>
            <a:gdLst/>
            <a:ahLst/>
            <a:cxnLst/>
            <a:rect l="l" t="t" r="r" b="b"/>
            <a:pathLst>
              <a:path w="33654" h="22225">
                <a:moveTo>
                  <a:pt x="33527" y="0"/>
                </a:moveTo>
                <a:lnTo>
                  <a:pt x="0" y="2209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4" name="object 1374"/>
          <p:cNvSpPr/>
          <p:nvPr/>
        </p:nvSpPr>
        <p:spPr>
          <a:xfrm>
            <a:off x="11983567" y="3964685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22098"/>
                </a:moveTo>
                <a:lnTo>
                  <a:pt x="3276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5" name="object 1375"/>
          <p:cNvSpPr/>
          <p:nvPr/>
        </p:nvSpPr>
        <p:spPr>
          <a:xfrm>
            <a:off x="11984329" y="3966209"/>
            <a:ext cx="31750" cy="20955"/>
          </a:xfrm>
          <a:custGeom>
            <a:avLst/>
            <a:gdLst/>
            <a:ahLst/>
            <a:cxnLst/>
            <a:rect l="l" t="t" r="r" b="b"/>
            <a:pathLst>
              <a:path w="31750" h="20954">
                <a:moveTo>
                  <a:pt x="31242" y="0"/>
                </a:moveTo>
                <a:lnTo>
                  <a:pt x="0" y="2057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6" name="object 1376"/>
          <p:cNvSpPr/>
          <p:nvPr/>
        </p:nvSpPr>
        <p:spPr>
          <a:xfrm>
            <a:off x="11985853" y="3966971"/>
            <a:ext cx="29845" cy="20320"/>
          </a:xfrm>
          <a:custGeom>
            <a:avLst/>
            <a:gdLst/>
            <a:ahLst/>
            <a:cxnLst/>
            <a:rect l="l" t="t" r="r" b="b"/>
            <a:pathLst>
              <a:path w="29845" h="20320">
                <a:moveTo>
                  <a:pt x="0" y="19811"/>
                </a:moveTo>
                <a:lnTo>
                  <a:pt x="29718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7" name="object 1377"/>
          <p:cNvSpPr/>
          <p:nvPr/>
        </p:nvSpPr>
        <p:spPr>
          <a:xfrm>
            <a:off x="11986615" y="3967734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09" h="19050">
                <a:moveTo>
                  <a:pt x="28955" y="0"/>
                </a:moveTo>
                <a:lnTo>
                  <a:pt x="0" y="1905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8" name="object 1378"/>
          <p:cNvSpPr/>
          <p:nvPr/>
        </p:nvSpPr>
        <p:spPr>
          <a:xfrm>
            <a:off x="11987377" y="3969258"/>
            <a:ext cx="28575" cy="18415"/>
          </a:xfrm>
          <a:custGeom>
            <a:avLst/>
            <a:gdLst/>
            <a:ahLst/>
            <a:cxnLst/>
            <a:rect l="l" t="t" r="r" b="b"/>
            <a:pathLst>
              <a:path w="28575" h="18414">
                <a:moveTo>
                  <a:pt x="0" y="18288"/>
                </a:moveTo>
                <a:lnTo>
                  <a:pt x="281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9" name="object 1379"/>
          <p:cNvSpPr/>
          <p:nvPr/>
        </p:nvSpPr>
        <p:spPr>
          <a:xfrm>
            <a:off x="11988901" y="3969258"/>
            <a:ext cx="27940" cy="18415"/>
          </a:xfrm>
          <a:custGeom>
            <a:avLst/>
            <a:gdLst/>
            <a:ahLst/>
            <a:cxnLst/>
            <a:rect l="l" t="t" r="r" b="b"/>
            <a:pathLst>
              <a:path w="27940" h="18414">
                <a:moveTo>
                  <a:pt x="27431" y="0"/>
                </a:moveTo>
                <a:lnTo>
                  <a:pt x="0" y="1828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0" name="object 1380"/>
          <p:cNvSpPr/>
          <p:nvPr/>
        </p:nvSpPr>
        <p:spPr>
          <a:xfrm>
            <a:off x="11989663" y="3969258"/>
            <a:ext cx="27940" cy="18415"/>
          </a:xfrm>
          <a:custGeom>
            <a:avLst/>
            <a:gdLst/>
            <a:ahLst/>
            <a:cxnLst/>
            <a:rect l="l" t="t" r="r" b="b"/>
            <a:pathLst>
              <a:path w="27940" h="18414">
                <a:moveTo>
                  <a:pt x="0" y="18288"/>
                </a:moveTo>
                <a:lnTo>
                  <a:pt x="2743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1" name="object 1381"/>
          <p:cNvSpPr/>
          <p:nvPr/>
        </p:nvSpPr>
        <p:spPr>
          <a:xfrm>
            <a:off x="11990425" y="3969258"/>
            <a:ext cx="27940" cy="18415"/>
          </a:xfrm>
          <a:custGeom>
            <a:avLst/>
            <a:gdLst/>
            <a:ahLst/>
            <a:cxnLst/>
            <a:rect l="l" t="t" r="r" b="b"/>
            <a:pathLst>
              <a:path w="27940" h="18414">
                <a:moveTo>
                  <a:pt x="27431" y="0"/>
                </a:moveTo>
                <a:lnTo>
                  <a:pt x="0" y="1828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2" name="object 1382"/>
          <p:cNvSpPr/>
          <p:nvPr/>
        </p:nvSpPr>
        <p:spPr>
          <a:xfrm>
            <a:off x="11991187" y="3970020"/>
            <a:ext cx="28575" cy="18415"/>
          </a:xfrm>
          <a:custGeom>
            <a:avLst/>
            <a:gdLst/>
            <a:ahLst/>
            <a:cxnLst/>
            <a:rect l="l" t="t" r="r" b="b"/>
            <a:pathLst>
              <a:path w="28575" h="18414">
                <a:moveTo>
                  <a:pt x="0" y="18288"/>
                </a:moveTo>
                <a:lnTo>
                  <a:pt x="281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3" name="object 1383"/>
          <p:cNvSpPr/>
          <p:nvPr/>
        </p:nvSpPr>
        <p:spPr>
          <a:xfrm>
            <a:off x="11991187" y="3970020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09" h="19050">
                <a:moveTo>
                  <a:pt x="28955" y="0"/>
                </a:moveTo>
                <a:lnTo>
                  <a:pt x="0" y="1905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4" name="object 1384"/>
          <p:cNvSpPr/>
          <p:nvPr/>
        </p:nvSpPr>
        <p:spPr>
          <a:xfrm>
            <a:off x="11731345" y="415366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1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5" name="object 1385"/>
          <p:cNvSpPr/>
          <p:nvPr/>
        </p:nvSpPr>
        <p:spPr>
          <a:xfrm>
            <a:off x="12020905" y="3955541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2192" y="0"/>
                </a:moveTo>
                <a:lnTo>
                  <a:pt x="0" y="762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6" name="object 1386"/>
          <p:cNvSpPr/>
          <p:nvPr/>
        </p:nvSpPr>
        <p:spPr>
          <a:xfrm>
            <a:off x="11732107" y="415366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761"/>
                </a:moveTo>
                <a:lnTo>
                  <a:pt x="152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7" name="object 1387"/>
          <p:cNvSpPr/>
          <p:nvPr/>
        </p:nvSpPr>
        <p:spPr>
          <a:xfrm>
            <a:off x="12020905" y="3955541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0" y="9144"/>
                </a:moveTo>
                <a:lnTo>
                  <a:pt x="1295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8" name="object 1388"/>
          <p:cNvSpPr/>
          <p:nvPr/>
        </p:nvSpPr>
        <p:spPr>
          <a:xfrm>
            <a:off x="11733631" y="415366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1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9" name="object 1389"/>
          <p:cNvSpPr/>
          <p:nvPr/>
        </p:nvSpPr>
        <p:spPr>
          <a:xfrm>
            <a:off x="12020905" y="3956303"/>
            <a:ext cx="14604" cy="9525"/>
          </a:xfrm>
          <a:custGeom>
            <a:avLst/>
            <a:gdLst/>
            <a:ahLst/>
            <a:cxnLst/>
            <a:rect l="l" t="t" r="r" b="b"/>
            <a:pathLst>
              <a:path w="14604" h="9525">
                <a:moveTo>
                  <a:pt x="14477" y="0"/>
                </a:moveTo>
                <a:lnTo>
                  <a:pt x="0" y="914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0" name="object 1390"/>
          <p:cNvSpPr/>
          <p:nvPr/>
        </p:nvSpPr>
        <p:spPr>
          <a:xfrm>
            <a:off x="12020143" y="3956303"/>
            <a:ext cx="16510" cy="10160"/>
          </a:xfrm>
          <a:custGeom>
            <a:avLst/>
            <a:gdLst/>
            <a:ahLst/>
            <a:cxnLst/>
            <a:rect l="l" t="t" r="r" b="b"/>
            <a:pathLst>
              <a:path w="16509" h="10160">
                <a:moveTo>
                  <a:pt x="0" y="9905"/>
                </a:moveTo>
                <a:lnTo>
                  <a:pt x="1600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1" name="object 1391"/>
          <p:cNvSpPr/>
          <p:nvPr/>
        </p:nvSpPr>
        <p:spPr>
          <a:xfrm>
            <a:off x="12020143" y="3957065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09" h="10795">
                <a:moveTo>
                  <a:pt x="16001" y="0"/>
                </a:moveTo>
                <a:lnTo>
                  <a:pt x="0" y="1066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2" name="object 1392"/>
          <p:cNvSpPr/>
          <p:nvPr/>
        </p:nvSpPr>
        <p:spPr>
          <a:xfrm>
            <a:off x="12020143" y="3957828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0" y="10668"/>
                </a:moveTo>
                <a:lnTo>
                  <a:pt x="1524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3" name="object 1393"/>
          <p:cNvSpPr/>
          <p:nvPr/>
        </p:nvSpPr>
        <p:spPr>
          <a:xfrm>
            <a:off x="12020905" y="3959352"/>
            <a:ext cx="14604" cy="9525"/>
          </a:xfrm>
          <a:custGeom>
            <a:avLst/>
            <a:gdLst/>
            <a:ahLst/>
            <a:cxnLst/>
            <a:rect l="l" t="t" r="r" b="b"/>
            <a:pathLst>
              <a:path w="14604" h="9525">
                <a:moveTo>
                  <a:pt x="14477" y="0"/>
                </a:moveTo>
                <a:lnTo>
                  <a:pt x="0" y="914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4" name="object 1394"/>
          <p:cNvSpPr/>
          <p:nvPr/>
        </p:nvSpPr>
        <p:spPr>
          <a:xfrm>
            <a:off x="12021667" y="396011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9144"/>
                </a:moveTo>
                <a:lnTo>
                  <a:pt x="1371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5" name="object 1395"/>
          <p:cNvSpPr/>
          <p:nvPr/>
        </p:nvSpPr>
        <p:spPr>
          <a:xfrm>
            <a:off x="11729821" y="415366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1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6" name="object 1396"/>
          <p:cNvSpPr/>
          <p:nvPr/>
        </p:nvSpPr>
        <p:spPr>
          <a:xfrm>
            <a:off x="12020905" y="3955541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10668" y="0"/>
                </a:moveTo>
                <a:lnTo>
                  <a:pt x="0" y="685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7" name="object 1397"/>
          <p:cNvSpPr/>
          <p:nvPr/>
        </p:nvSpPr>
        <p:spPr>
          <a:xfrm>
            <a:off x="11728297" y="415366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24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8" name="object 1398"/>
          <p:cNvSpPr/>
          <p:nvPr/>
        </p:nvSpPr>
        <p:spPr>
          <a:xfrm>
            <a:off x="12021667" y="3955541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4" y="0"/>
                </a:moveTo>
                <a:lnTo>
                  <a:pt x="0" y="609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9" name="object 1399"/>
          <p:cNvSpPr/>
          <p:nvPr/>
        </p:nvSpPr>
        <p:spPr>
          <a:xfrm>
            <a:off x="11727535" y="415366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524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0" name="object 1400"/>
          <p:cNvSpPr/>
          <p:nvPr/>
        </p:nvSpPr>
        <p:spPr>
          <a:xfrm>
            <a:off x="12021667" y="3955541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0"/>
                </a:moveTo>
                <a:lnTo>
                  <a:pt x="0" y="457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1" name="object 1401"/>
          <p:cNvSpPr/>
          <p:nvPr/>
        </p:nvSpPr>
        <p:spPr>
          <a:xfrm>
            <a:off x="11726011" y="415290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0" y="152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2" name="object 1402"/>
          <p:cNvSpPr/>
          <p:nvPr/>
        </p:nvSpPr>
        <p:spPr>
          <a:xfrm>
            <a:off x="12021667" y="3954779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6857" y="0"/>
                </a:moveTo>
                <a:lnTo>
                  <a:pt x="0" y="457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3" name="object 1403"/>
          <p:cNvSpPr/>
          <p:nvPr/>
        </p:nvSpPr>
        <p:spPr>
          <a:xfrm>
            <a:off x="11724487" y="415290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2285" y="0"/>
                </a:moveTo>
                <a:lnTo>
                  <a:pt x="0" y="152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4" name="object 1404"/>
          <p:cNvSpPr/>
          <p:nvPr/>
        </p:nvSpPr>
        <p:spPr>
          <a:xfrm>
            <a:off x="12022429" y="3954779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5333" y="0"/>
                </a:moveTo>
                <a:lnTo>
                  <a:pt x="0" y="381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5" name="object 1405"/>
          <p:cNvSpPr/>
          <p:nvPr/>
        </p:nvSpPr>
        <p:spPr>
          <a:xfrm>
            <a:off x="11978233" y="3955541"/>
            <a:ext cx="28575" cy="17780"/>
          </a:xfrm>
          <a:custGeom>
            <a:avLst/>
            <a:gdLst/>
            <a:ahLst/>
            <a:cxnLst/>
            <a:rect l="l" t="t" r="r" b="b"/>
            <a:pathLst>
              <a:path w="28575" h="17779">
                <a:moveTo>
                  <a:pt x="28194" y="0"/>
                </a:moveTo>
                <a:lnTo>
                  <a:pt x="0" y="1752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6" name="object 1406"/>
          <p:cNvSpPr/>
          <p:nvPr/>
        </p:nvSpPr>
        <p:spPr>
          <a:xfrm>
            <a:off x="11948515" y="3973067"/>
            <a:ext cx="34290" cy="22860"/>
          </a:xfrm>
          <a:custGeom>
            <a:avLst/>
            <a:gdLst/>
            <a:ahLst/>
            <a:cxnLst/>
            <a:rect l="l" t="t" r="r" b="b"/>
            <a:pathLst>
              <a:path w="34290" h="22860">
                <a:moveTo>
                  <a:pt x="34290" y="0"/>
                </a:moveTo>
                <a:lnTo>
                  <a:pt x="0" y="2286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7" name="object 1407"/>
          <p:cNvSpPr/>
          <p:nvPr/>
        </p:nvSpPr>
        <p:spPr>
          <a:xfrm>
            <a:off x="11868505" y="3989832"/>
            <a:ext cx="81280" cy="54610"/>
          </a:xfrm>
          <a:custGeom>
            <a:avLst/>
            <a:gdLst/>
            <a:ahLst/>
            <a:cxnLst/>
            <a:rect l="l" t="t" r="r" b="b"/>
            <a:pathLst>
              <a:path w="81279" h="54610">
                <a:moveTo>
                  <a:pt x="80772" y="0"/>
                </a:moveTo>
                <a:lnTo>
                  <a:pt x="0" y="5410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8" name="object 1408"/>
          <p:cNvSpPr/>
          <p:nvPr/>
        </p:nvSpPr>
        <p:spPr>
          <a:xfrm>
            <a:off x="11939371" y="3987546"/>
            <a:ext cx="49530" cy="30480"/>
          </a:xfrm>
          <a:custGeom>
            <a:avLst/>
            <a:gdLst/>
            <a:ahLst/>
            <a:cxnLst/>
            <a:rect l="l" t="t" r="r" b="b"/>
            <a:pathLst>
              <a:path w="49529" h="30479">
                <a:moveTo>
                  <a:pt x="49529" y="0"/>
                </a:moveTo>
                <a:lnTo>
                  <a:pt x="13715" y="22860"/>
                </a:lnTo>
                <a:lnTo>
                  <a:pt x="0" y="3048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9" name="object 1409"/>
          <p:cNvSpPr/>
          <p:nvPr/>
        </p:nvSpPr>
        <p:spPr>
          <a:xfrm>
            <a:off x="11947753" y="3984497"/>
            <a:ext cx="34290" cy="22225"/>
          </a:xfrm>
          <a:custGeom>
            <a:avLst/>
            <a:gdLst/>
            <a:ahLst/>
            <a:cxnLst/>
            <a:rect l="l" t="t" r="r" b="b"/>
            <a:pathLst>
              <a:path w="34290" h="22225">
                <a:moveTo>
                  <a:pt x="34290" y="0"/>
                </a:moveTo>
                <a:lnTo>
                  <a:pt x="9906" y="16002"/>
                </a:lnTo>
                <a:lnTo>
                  <a:pt x="0" y="2209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0" name="object 1410"/>
          <p:cNvSpPr/>
          <p:nvPr/>
        </p:nvSpPr>
        <p:spPr>
          <a:xfrm>
            <a:off x="11731345" y="4080509"/>
            <a:ext cx="81915" cy="52069"/>
          </a:xfrm>
          <a:custGeom>
            <a:avLst/>
            <a:gdLst/>
            <a:ahLst/>
            <a:cxnLst/>
            <a:rect l="l" t="t" r="r" b="b"/>
            <a:pathLst>
              <a:path w="81915" h="52070">
                <a:moveTo>
                  <a:pt x="0" y="51816"/>
                </a:moveTo>
                <a:lnTo>
                  <a:pt x="8153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1" name="object 1411"/>
          <p:cNvSpPr/>
          <p:nvPr/>
        </p:nvSpPr>
        <p:spPr>
          <a:xfrm>
            <a:off x="12032335" y="3882390"/>
            <a:ext cx="81915" cy="52069"/>
          </a:xfrm>
          <a:custGeom>
            <a:avLst/>
            <a:gdLst/>
            <a:ahLst/>
            <a:cxnLst/>
            <a:rect l="l" t="t" r="r" b="b"/>
            <a:pathLst>
              <a:path w="81915" h="52070">
                <a:moveTo>
                  <a:pt x="0" y="51816"/>
                </a:moveTo>
                <a:lnTo>
                  <a:pt x="8153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2" name="object 1412"/>
          <p:cNvSpPr/>
          <p:nvPr/>
        </p:nvSpPr>
        <p:spPr>
          <a:xfrm>
            <a:off x="11812879" y="4043934"/>
            <a:ext cx="55880" cy="36830"/>
          </a:xfrm>
          <a:custGeom>
            <a:avLst/>
            <a:gdLst/>
            <a:ahLst/>
            <a:cxnLst/>
            <a:rect l="l" t="t" r="r" b="b"/>
            <a:pathLst>
              <a:path w="55879" h="36829">
                <a:moveTo>
                  <a:pt x="0" y="36575"/>
                </a:moveTo>
                <a:lnTo>
                  <a:pt x="5562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3" name="object 1413"/>
          <p:cNvSpPr/>
          <p:nvPr/>
        </p:nvSpPr>
        <p:spPr>
          <a:xfrm>
            <a:off x="12113869" y="3862578"/>
            <a:ext cx="29845" cy="20320"/>
          </a:xfrm>
          <a:custGeom>
            <a:avLst/>
            <a:gdLst/>
            <a:ahLst/>
            <a:cxnLst/>
            <a:rect l="l" t="t" r="r" b="b"/>
            <a:pathLst>
              <a:path w="29845" h="20320">
                <a:moveTo>
                  <a:pt x="0" y="19811"/>
                </a:moveTo>
                <a:lnTo>
                  <a:pt x="29718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4" name="object 1414"/>
          <p:cNvSpPr/>
          <p:nvPr/>
        </p:nvSpPr>
        <p:spPr>
          <a:xfrm>
            <a:off x="11836501" y="4013453"/>
            <a:ext cx="60325" cy="40005"/>
          </a:xfrm>
          <a:custGeom>
            <a:avLst/>
            <a:gdLst/>
            <a:ahLst/>
            <a:cxnLst/>
            <a:rect l="l" t="t" r="r" b="b"/>
            <a:pathLst>
              <a:path w="60325" h="40004">
                <a:moveTo>
                  <a:pt x="60198" y="0"/>
                </a:moveTo>
                <a:lnTo>
                  <a:pt x="28956" y="20574"/>
                </a:lnTo>
                <a:lnTo>
                  <a:pt x="0" y="3962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5" name="object 1415"/>
          <p:cNvSpPr/>
          <p:nvPr/>
        </p:nvSpPr>
        <p:spPr>
          <a:xfrm>
            <a:off x="11544655" y="3831335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572" y="76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6" name="object 1416"/>
          <p:cNvSpPr/>
          <p:nvPr/>
        </p:nvSpPr>
        <p:spPr>
          <a:xfrm>
            <a:off x="11904319" y="3831335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333" y="76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7" name="object 1417"/>
          <p:cNvSpPr/>
          <p:nvPr/>
        </p:nvSpPr>
        <p:spPr>
          <a:xfrm>
            <a:off x="11528653" y="3830573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16001" y="76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8" name="object 1418"/>
          <p:cNvSpPr/>
          <p:nvPr/>
        </p:nvSpPr>
        <p:spPr>
          <a:xfrm>
            <a:off x="11888317" y="3830573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16001" y="76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9" name="object 1419"/>
          <p:cNvSpPr/>
          <p:nvPr/>
        </p:nvSpPr>
        <p:spPr>
          <a:xfrm>
            <a:off x="11507317" y="3830573"/>
            <a:ext cx="21590" cy="1270"/>
          </a:xfrm>
          <a:custGeom>
            <a:avLst/>
            <a:gdLst/>
            <a:ahLst/>
            <a:cxnLst/>
            <a:rect l="l" t="t" r="r" b="b"/>
            <a:pathLst>
              <a:path w="21590" h="1270">
                <a:moveTo>
                  <a:pt x="21335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0" name="object 1420"/>
          <p:cNvSpPr/>
          <p:nvPr/>
        </p:nvSpPr>
        <p:spPr>
          <a:xfrm>
            <a:off x="11866981" y="3830573"/>
            <a:ext cx="21590" cy="1270"/>
          </a:xfrm>
          <a:custGeom>
            <a:avLst/>
            <a:gdLst/>
            <a:ahLst/>
            <a:cxnLst/>
            <a:rect l="l" t="t" r="r" b="b"/>
            <a:pathLst>
              <a:path w="21590" h="1270">
                <a:moveTo>
                  <a:pt x="21335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1" name="object 1421"/>
          <p:cNvSpPr/>
          <p:nvPr/>
        </p:nvSpPr>
        <p:spPr>
          <a:xfrm>
            <a:off x="11457025" y="3831335"/>
            <a:ext cx="50800" cy="1270"/>
          </a:xfrm>
          <a:custGeom>
            <a:avLst/>
            <a:gdLst/>
            <a:ahLst/>
            <a:cxnLst/>
            <a:rect l="l" t="t" r="r" b="b"/>
            <a:pathLst>
              <a:path w="50800" h="1270">
                <a:moveTo>
                  <a:pt x="50292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2" name="object 1422"/>
          <p:cNvSpPr/>
          <p:nvPr/>
        </p:nvSpPr>
        <p:spPr>
          <a:xfrm>
            <a:off x="11817451" y="3831335"/>
            <a:ext cx="49530" cy="1270"/>
          </a:xfrm>
          <a:custGeom>
            <a:avLst/>
            <a:gdLst/>
            <a:ahLst/>
            <a:cxnLst/>
            <a:rect l="l" t="t" r="r" b="b"/>
            <a:pathLst>
              <a:path w="49529" h="1270">
                <a:moveTo>
                  <a:pt x="49529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3" name="object 1423"/>
          <p:cNvSpPr/>
          <p:nvPr/>
        </p:nvSpPr>
        <p:spPr>
          <a:xfrm>
            <a:off x="12177115" y="3832097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 h="0">
                <a:moveTo>
                  <a:pt x="0" y="0"/>
                </a:moveTo>
                <a:lnTo>
                  <a:pt x="9905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4" name="object 1424"/>
          <p:cNvSpPr/>
          <p:nvPr/>
        </p:nvSpPr>
        <p:spPr>
          <a:xfrm>
            <a:off x="11526367" y="385876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 h="0">
                <a:moveTo>
                  <a:pt x="33527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5" name="object 1425"/>
          <p:cNvSpPr/>
          <p:nvPr/>
        </p:nvSpPr>
        <p:spPr>
          <a:xfrm>
            <a:off x="11886793" y="3858767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32766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6" name="object 1426"/>
          <p:cNvSpPr/>
          <p:nvPr/>
        </p:nvSpPr>
        <p:spPr>
          <a:xfrm>
            <a:off x="11489029" y="386029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41148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7" name="object 1427"/>
          <p:cNvSpPr/>
          <p:nvPr/>
        </p:nvSpPr>
        <p:spPr>
          <a:xfrm>
            <a:off x="11848693" y="386029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41148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8" name="object 1428"/>
          <p:cNvSpPr/>
          <p:nvPr/>
        </p:nvSpPr>
        <p:spPr>
          <a:xfrm>
            <a:off x="11395303" y="3856482"/>
            <a:ext cx="97790" cy="1270"/>
          </a:xfrm>
          <a:custGeom>
            <a:avLst/>
            <a:gdLst/>
            <a:ahLst/>
            <a:cxnLst/>
            <a:rect l="l" t="t" r="r" b="b"/>
            <a:pathLst>
              <a:path w="97790" h="1270">
                <a:moveTo>
                  <a:pt x="97535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9" name="object 1429"/>
          <p:cNvSpPr/>
          <p:nvPr/>
        </p:nvSpPr>
        <p:spPr>
          <a:xfrm>
            <a:off x="11755729" y="3856482"/>
            <a:ext cx="97155" cy="1270"/>
          </a:xfrm>
          <a:custGeom>
            <a:avLst/>
            <a:gdLst/>
            <a:ahLst/>
            <a:cxnLst/>
            <a:rect l="l" t="t" r="r" b="b"/>
            <a:pathLst>
              <a:path w="97154" h="1270">
                <a:moveTo>
                  <a:pt x="96774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0" name="object 1430"/>
          <p:cNvSpPr/>
          <p:nvPr/>
        </p:nvSpPr>
        <p:spPr>
          <a:xfrm>
            <a:off x="12115393" y="3856482"/>
            <a:ext cx="71755" cy="1270"/>
          </a:xfrm>
          <a:custGeom>
            <a:avLst/>
            <a:gdLst/>
            <a:ahLst/>
            <a:cxnLst/>
            <a:rect l="l" t="t" r="r" b="b"/>
            <a:pathLst>
              <a:path w="71754" h="1270">
                <a:moveTo>
                  <a:pt x="71627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1" name="object 1431"/>
          <p:cNvSpPr/>
          <p:nvPr/>
        </p:nvSpPr>
        <p:spPr>
          <a:xfrm>
            <a:off x="11212423" y="3832859"/>
            <a:ext cx="74295" cy="1905"/>
          </a:xfrm>
          <a:custGeom>
            <a:avLst/>
            <a:gdLst/>
            <a:ahLst/>
            <a:cxnLst/>
            <a:rect l="l" t="t" r="r" b="b"/>
            <a:pathLst>
              <a:path w="74295" h="1904">
                <a:moveTo>
                  <a:pt x="0" y="1524"/>
                </a:moveTo>
                <a:lnTo>
                  <a:pt x="73914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2" name="object 1432"/>
          <p:cNvSpPr/>
          <p:nvPr/>
        </p:nvSpPr>
        <p:spPr>
          <a:xfrm>
            <a:off x="11572849" y="3832859"/>
            <a:ext cx="73660" cy="1905"/>
          </a:xfrm>
          <a:custGeom>
            <a:avLst/>
            <a:gdLst/>
            <a:ahLst/>
            <a:cxnLst/>
            <a:rect l="l" t="t" r="r" b="b"/>
            <a:pathLst>
              <a:path w="73659" h="1904">
                <a:moveTo>
                  <a:pt x="0" y="1524"/>
                </a:moveTo>
                <a:lnTo>
                  <a:pt x="73152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3" name="object 1433"/>
          <p:cNvSpPr/>
          <p:nvPr/>
        </p:nvSpPr>
        <p:spPr>
          <a:xfrm>
            <a:off x="11932513" y="3832859"/>
            <a:ext cx="73660" cy="1905"/>
          </a:xfrm>
          <a:custGeom>
            <a:avLst/>
            <a:gdLst/>
            <a:ahLst/>
            <a:cxnLst/>
            <a:rect l="l" t="t" r="r" b="b"/>
            <a:pathLst>
              <a:path w="73659" h="1904">
                <a:moveTo>
                  <a:pt x="0" y="1524"/>
                </a:moveTo>
                <a:lnTo>
                  <a:pt x="73152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4" name="object 1434"/>
          <p:cNvSpPr/>
          <p:nvPr/>
        </p:nvSpPr>
        <p:spPr>
          <a:xfrm>
            <a:off x="11286337" y="3832859"/>
            <a:ext cx="54610" cy="1270"/>
          </a:xfrm>
          <a:custGeom>
            <a:avLst/>
            <a:gdLst/>
            <a:ahLst/>
            <a:cxnLst/>
            <a:rect l="l" t="t" r="r" b="b"/>
            <a:pathLst>
              <a:path w="54609" h="1270">
                <a:moveTo>
                  <a:pt x="0" y="0"/>
                </a:moveTo>
                <a:lnTo>
                  <a:pt x="54102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5" name="object 1435"/>
          <p:cNvSpPr/>
          <p:nvPr/>
        </p:nvSpPr>
        <p:spPr>
          <a:xfrm>
            <a:off x="11646001" y="3832859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5" h="1270">
                <a:moveTo>
                  <a:pt x="0" y="0"/>
                </a:moveTo>
                <a:lnTo>
                  <a:pt x="54864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6" name="object 1436"/>
          <p:cNvSpPr/>
          <p:nvPr/>
        </p:nvSpPr>
        <p:spPr>
          <a:xfrm>
            <a:off x="12005665" y="3832859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5" h="1270">
                <a:moveTo>
                  <a:pt x="0" y="0"/>
                </a:moveTo>
                <a:lnTo>
                  <a:pt x="54864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7" name="object 1437"/>
          <p:cNvSpPr/>
          <p:nvPr/>
        </p:nvSpPr>
        <p:spPr>
          <a:xfrm>
            <a:off x="11232997" y="3855720"/>
            <a:ext cx="96520" cy="1905"/>
          </a:xfrm>
          <a:custGeom>
            <a:avLst/>
            <a:gdLst/>
            <a:ahLst/>
            <a:cxnLst/>
            <a:rect l="l" t="t" r="r" b="b"/>
            <a:pathLst>
              <a:path w="96520" h="1904">
                <a:moveTo>
                  <a:pt x="0" y="0"/>
                </a:moveTo>
                <a:lnTo>
                  <a:pt x="96012" y="1523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8" name="object 1438"/>
          <p:cNvSpPr/>
          <p:nvPr/>
        </p:nvSpPr>
        <p:spPr>
          <a:xfrm>
            <a:off x="11592661" y="3855720"/>
            <a:ext cx="97155" cy="1905"/>
          </a:xfrm>
          <a:custGeom>
            <a:avLst/>
            <a:gdLst/>
            <a:ahLst/>
            <a:cxnLst/>
            <a:rect l="l" t="t" r="r" b="b"/>
            <a:pathLst>
              <a:path w="97154" h="1904">
                <a:moveTo>
                  <a:pt x="0" y="0"/>
                </a:moveTo>
                <a:lnTo>
                  <a:pt x="96774" y="1523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9" name="object 1439"/>
          <p:cNvSpPr/>
          <p:nvPr/>
        </p:nvSpPr>
        <p:spPr>
          <a:xfrm>
            <a:off x="11952325" y="3855720"/>
            <a:ext cx="97155" cy="1905"/>
          </a:xfrm>
          <a:custGeom>
            <a:avLst/>
            <a:gdLst/>
            <a:ahLst/>
            <a:cxnLst/>
            <a:rect l="l" t="t" r="r" b="b"/>
            <a:pathLst>
              <a:path w="97154" h="1904">
                <a:moveTo>
                  <a:pt x="0" y="0"/>
                </a:moveTo>
                <a:lnTo>
                  <a:pt x="96774" y="1523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0" name="object 1440"/>
          <p:cNvSpPr/>
          <p:nvPr/>
        </p:nvSpPr>
        <p:spPr>
          <a:xfrm>
            <a:off x="11329009" y="385724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0" y="0"/>
                </a:moveTo>
                <a:lnTo>
                  <a:pt x="662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1" name="object 1441"/>
          <p:cNvSpPr/>
          <p:nvPr/>
        </p:nvSpPr>
        <p:spPr>
          <a:xfrm>
            <a:off x="11689435" y="385724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0" y="0"/>
                </a:moveTo>
                <a:lnTo>
                  <a:pt x="662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2" name="object 1442"/>
          <p:cNvSpPr/>
          <p:nvPr/>
        </p:nvSpPr>
        <p:spPr>
          <a:xfrm>
            <a:off x="12049099" y="385724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0" y="0"/>
                </a:moveTo>
                <a:lnTo>
                  <a:pt x="662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3" name="object 1443"/>
          <p:cNvSpPr/>
          <p:nvPr/>
        </p:nvSpPr>
        <p:spPr>
          <a:xfrm>
            <a:off x="11258905" y="3845052"/>
            <a:ext cx="177800" cy="1905"/>
          </a:xfrm>
          <a:custGeom>
            <a:avLst/>
            <a:gdLst/>
            <a:ahLst/>
            <a:cxnLst/>
            <a:rect l="l" t="t" r="r" b="b"/>
            <a:pathLst>
              <a:path w="177800" h="1904">
                <a:moveTo>
                  <a:pt x="177546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4" name="object 1444"/>
          <p:cNvSpPr/>
          <p:nvPr/>
        </p:nvSpPr>
        <p:spPr>
          <a:xfrm>
            <a:off x="11618569" y="3845052"/>
            <a:ext cx="177800" cy="1905"/>
          </a:xfrm>
          <a:custGeom>
            <a:avLst/>
            <a:gdLst/>
            <a:ahLst/>
            <a:cxnLst/>
            <a:rect l="l" t="t" r="r" b="b"/>
            <a:pathLst>
              <a:path w="177800" h="1904">
                <a:moveTo>
                  <a:pt x="177546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5" name="object 1445"/>
          <p:cNvSpPr/>
          <p:nvPr/>
        </p:nvSpPr>
        <p:spPr>
          <a:xfrm>
            <a:off x="11978233" y="3845052"/>
            <a:ext cx="178435" cy="1905"/>
          </a:xfrm>
          <a:custGeom>
            <a:avLst/>
            <a:gdLst/>
            <a:ahLst/>
            <a:cxnLst/>
            <a:rect l="l" t="t" r="r" b="b"/>
            <a:pathLst>
              <a:path w="178434" h="1904">
                <a:moveTo>
                  <a:pt x="178307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6" name="object 1446"/>
          <p:cNvSpPr/>
          <p:nvPr/>
        </p:nvSpPr>
        <p:spPr>
          <a:xfrm>
            <a:off x="11370919" y="3836670"/>
            <a:ext cx="64135" cy="1270"/>
          </a:xfrm>
          <a:custGeom>
            <a:avLst/>
            <a:gdLst/>
            <a:ahLst/>
            <a:cxnLst/>
            <a:rect l="l" t="t" r="r" b="b"/>
            <a:pathLst>
              <a:path w="64134" h="1270">
                <a:moveTo>
                  <a:pt x="0" y="0"/>
                </a:moveTo>
                <a:lnTo>
                  <a:pt x="64008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7" name="object 1447"/>
          <p:cNvSpPr/>
          <p:nvPr/>
        </p:nvSpPr>
        <p:spPr>
          <a:xfrm>
            <a:off x="11730583" y="3836670"/>
            <a:ext cx="64769" cy="1270"/>
          </a:xfrm>
          <a:custGeom>
            <a:avLst/>
            <a:gdLst/>
            <a:ahLst/>
            <a:cxnLst/>
            <a:rect l="l" t="t" r="r" b="b"/>
            <a:pathLst>
              <a:path w="64770" h="1270">
                <a:moveTo>
                  <a:pt x="0" y="0"/>
                </a:moveTo>
                <a:lnTo>
                  <a:pt x="64769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8" name="object 1448"/>
          <p:cNvSpPr/>
          <p:nvPr/>
        </p:nvSpPr>
        <p:spPr>
          <a:xfrm>
            <a:off x="12091009" y="3836670"/>
            <a:ext cx="64135" cy="1270"/>
          </a:xfrm>
          <a:custGeom>
            <a:avLst/>
            <a:gdLst/>
            <a:ahLst/>
            <a:cxnLst/>
            <a:rect l="l" t="t" r="r" b="b"/>
            <a:pathLst>
              <a:path w="64134" h="1270">
                <a:moveTo>
                  <a:pt x="0" y="0"/>
                </a:moveTo>
                <a:lnTo>
                  <a:pt x="64008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9" name="object 1449"/>
          <p:cNvSpPr/>
          <p:nvPr/>
        </p:nvSpPr>
        <p:spPr>
          <a:xfrm>
            <a:off x="11434927" y="3835908"/>
            <a:ext cx="79375" cy="1905"/>
          </a:xfrm>
          <a:custGeom>
            <a:avLst/>
            <a:gdLst/>
            <a:ahLst/>
            <a:cxnLst/>
            <a:rect l="l" t="t" r="r" b="b"/>
            <a:pathLst>
              <a:path w="79375" h="1904">
                <a:moveTo>
                  <a:pt x="0" y="1524"/>
                </a:moveTo>
                <a:lnTo>
                  <a:pt x="79248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0" name="object 1450"/>
          <p:cNvSpPr/>
          <p:nvPr/>
        </p:nvSpPr>
        <p:spPr>
          <a:xfrm>
            <a:off x="11795353" y="3835908"/>
            <a:ext cx="78740" cy="1905"/>
          </a:xfrm>
          <a:custGeom>
            <a:avLst/>
            <a:gdLst/>
            <a:ahLst/>
            <a:cxnLst/>
            <a:rect l="l" t="t" r="r" b="b"/>
            <a:pathLst>
              <a:path w="78740" h="1904">
                <a:moveTo>
                  <a:pt x="0" y="1524"/>
                </a:moveTo>
                <a:lnTo>
                  <a:pt x="78486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1" name="object 1451"/>
          <p:cNvSpPr/>
          <p:nvPr/>
        </p:nvSpPr>
        <p:spPr>
          <a:xfrm>
            <a:off x="12155017" y="3836670"/>
            <a:ext cx="32384" cy="1270"/>
          </a:xfrm>
          <a:custGeom>
            <a:avLst/>
            <a:gdLst/>
            <a:ahLst/>
            <a:cxnLst/>
            <a:rect l="l" t="t" r="r" b="b"/>
            <a:pathLst>
              <a:path w="32384" h="1270">
                <a:moveTo>
                  <a:pt x="0" y="761"/>
                </a:moveTo>
                <a:lnTo>
                  <a:pt x="3200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2" name="object 1452"/>
          <p:cNvSpPr/>
          <p:nvPr/>
        </p:nvSpPr>
        <p:spPr>
          <a:xfrm>
            <a:off x="11398351" y="3847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3" name="object 1453"/>
          <p:cNvSpPr/>
          <p:nvPr/>
        </p:nvSpPr>
        <p:spPr>
          <a:xfrm>
            <a:off x="11758015" y="3847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4" name="object 1454"/>
          <p:cNvSpPr/>
          <p:nvPr/>
        </p:nvSpPr>
        <p:spPr>
          <a:xfrm>
            <a:off x="12118441" y="3847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5" name="object 1455"/>
          <p:cNvSpPr/>
          <p:nvPr/>
        </p:nvSpPr>
        <p:spPr>
          <a:xfrm>
            <a:off x="11258905" y="3845814"/>
            <a:ext cx="140335" cy="1905"/>
          </a:xfrm>
          <a:custGeom>
            <a:avLst/>
            <a:gdLst/>
            <a:ahLst/>
            <a:cxnLst/>
            <a:rect l="l" t="t" r="r" b="b"/>
            <a:pathLst>
              <a:path w="140334" h="1904">
                <a:moveTo>
                  <a:pt x="140207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6" name="object 1456"/>
          <p:cNvSpPr/>
          <p:nvPr/>
        </p:nvSpPr>
        <p:spPr>
          <a:xfrm>
            <a:off x="11618569" y="3845814"/>
            <a:ext cx="140335" cy="1905"/>
          </a:xfrm>
          <a:custGeom>
            <a:avLst/>
            <a:gdLst/>
            <a:ahLst/>
            <a:cxnLst/>
            <a:rect l="l" t="t" r="r" b="b"/>
            <a:pathLst>
              <a:path w="140334" h="1904">
                <a:moveTo>
                  <a:pt x="140207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7" name="object 1457"/>
          <p:cNvSpPr/>
          <p:nvPr/>
        </p:nvSpPr>
        <p:spPr>
          <a:xfrm>
            <a:off x="11978233" y="3845814"/>
            <a:ext cx="140970" cy="1905"/>
          </a:xfrm>
          <a:custGeom>
            <a:avLst/>
            <a:gdLst/>
            <a:ahLst/>
            <a:cxnLst/>
            <a:rect l="l" t="t" r="r" b="b"/>
            <a:pathLst>
              <a:path w="140970" h="1904">
                <a:moveTo>
                  <a:pt x="140970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8" name="object 1458"/>
          <p:cNvSpPr/>
          <p:nvPr/>
        </p:nvSpPr>
        <p:spPr>
          <a:xfrm>
            <a:off x="11212423" y="3832097"/>
            <a:ext cx="78105" cy="1905"/>
          </a:xfrm>
          <a:custGeom>
            <a:avLst/>
            <a:gdLst/>
            <a:ahLst/>
            <a:cxnLst/>
            <a:rect l="l" t="t" r="r" b="b"/>
            <a:pathLst>
              <a:path w="78104" h="1904">
                <a:moveTo>
                  <a:pt x="0" y="1524"/>
                </a:moveTo>
                <a:lnTo>
                  <a:pt x="7772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9" name="object 1459"/>
          <p:cNvSpPr/>
          <p:nvPr/>
        </p:nvSpPr>
        <p:spPr>
          <a:xfrm>
            <a:off x="11572849" y="3832097"/>
            <a:ext cx="78105" cy="1905"/>
          </a:xfrm>
          <a:custGeom>
            <a:avLst/>
            <a:gdLst/>
            <a:ahLst/>
            <a:cxnLst/>
            <a:rect l="l" t="t" r="r" b="b"/>
            <a:pathLst>
              <a:path w="78104" h="1904">
                <a:moveTo>
                  <a:pt x="0" y="1524"/>
                </a:moveTo>
                <a:lnTo>
                  <a:pt x="7772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0" name="object 1460"/>
          <p:cNvSpPr/>
          <p:nvPr/>
        </p:nvSpPr>
        <p:spPr>
          <a:xfrm>
            <a:off x="11932513" y="3832097"/>
            <a:ext cx="78105" cy="1905"/>
          </a:xfrm>
          <a:custGeom>
            <a:avLst/>
            <a:gdLst/>
            <a:ahLst/>
            <a:cxnLst/>
            <a:rect l="l" t="t" r="r" b="b"/>
            <a:pathLst>
              <a:path w="78104" h="1904">
                <a:moveTo>
                  <a:pt x="0" y="1524"/>
                </a:moveTo>
                <a:lnTo>
                  <a:pt x="7772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1" name="object 1461"/>
          <p:cNvSpPr/>
          <p:nvPr/>
        </p:nvSpPr>
        <p:spPr>
          <a:xfrm>
            <a:off x="11290147" y="3832097"/>
            <a:ext cx="49530" cy="1270"/>
          </a:xfrm>
          <a:custGeom>
            <a:avLst/>
            <a:gdLst/>
            <a:ahLst/>
            <a:cxnLst/>
            <a:rect l="l" t="t" r="r" b="b"/>
            <a:pathLst>
              <a:path w="49529" h="1270">
                <a:moveTo>
                  <a:pt x="0" y="0"/>
                </a:moveTo>
                <a:lnTo>
                  <a:pt x="49530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2" name="object 1462"/>
          <p:cNvSpPr/>
          <p:nvPr/>
        </p:nvSpPr>
        <p:spPr>
          <a:xfrm>
            <a:off x="11650573" y="3832097"/>
            <a:ext cx="49530" cy="1270"/>
          </a:xfrm>
          <a:custGeom>
            <a:avLst/>
            <a:gdLst/>
            <a:ahLst/>
            <a:cxnLst/>
            <a:rect l="l" t="t" r="r" b="b"/>
            <a:pathLst>
              <a:path w="49529" h="1270">
                <a:moveTo>
                  <a:pt x="0" y="0"/>
                </a:moveTo>
                <a:lnTo>
                  <a:pt x="49530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3" name="object 1463"/>
          <p:cNvSpPr/>
          <p:nvPr/>
        </p:nvSpPr>
        <p:spPr>
          <a:xfrm>
            <a:off x="12010237" y="3832097"/>
            <a:ext cx="49530" cy="1270"/>
          </a:xfrm>
          <a:custGeom>
            <a:avLst/>
            <a:gdLst/>
            <a:ahLst/>
            <a:cxnLst/>
            <a:rect l="l" t="t" r="r" b="b"/>
            <a:pathLst>
              <a:path w="49529" h="1270">
                <a:moveTo>
                  <a:pt x="0" y="0"/>
                </a:moveTo>
                <a:lnTo>
                  <a:pt x="49530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4" name="object 1464"/>
          <p:cNvSpPr/>
          <p:nvPr/>
        </p:nvSpPr>
        <p:spPr>
          <a:xfrm>
            <a:off x="12155017" y="3862578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0"/>
                </a:moveTo>
                <a:lnTo>
                  <a:pt x="762" y="3810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5" name="object 1465"/>
          <p:cNvSpPr/>
          <p:nvPr/>
        </p:nvSpPr>
        <p:spPr>
          <a:xfrm>
            <a:off x="12180163" y="3865626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0" y="0"/>
                </a:moveTo>
                <a:lnTo>
                  <a:pt x="762" y="9753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6" name="object 1466"/>
          <p:cNvSpPr/>
          <p:nvPr/>
        </p:nvSpPr>
        <p:spPr>
          <a:xfrm>
            <a:off x="12156541" y="4017264"/>
            <a:ext cx="1905" cy="128905"/>
          </a:xfrm>
          <a:custGeom>
            <a:avLst/>
            <a:gdLst/>
            <a:ahLst/>
            <a:cxnLst/>
            <a:rect l="l" t="t" r="r" b="b"/>
            <a:pathLst>
              <a:path w="1904" h="128904">
                <a:moveTo>
                  <a:pt x="1524" y="128777"/>
                </a:moveTo>
                <a:lnTo>
                  <a:pt x="0" y="54863"/>
                </a:lnTo>
                <a:lnTo>
                  <a:pt x="76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7" name="object 1467"/>
          <p:cNvSpPr/>
          <p:nvPr/>
        </p:nvSpPr>
        <p:spPr>
          <a:xfrm>
            <a:off x="12179401" y="3963161"/>
            <a:ext cx="1905" cy="162560"/>
          </a:xfrm>
          <a:custGeom>
            <a:avLst/>
            <a:gdLst/>
            <a:ahLst/>
            <a:cxnLst/>
            <a:rect l="l" t="t" r="r" b="b"/>
            <a:pathLst>
              <a:path w="1904" h="162560">
                <a:moveTo>
                  <a:pt x="762" y="-2667"/>
                </a:moveTo>
                <a:lnTo>
                  <a:pt x="762" y="164973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8" name="object 1468"/>
          <p:cNvSpPr/>
          <p:nvPr/>
        </p:nvSpPr>
        <p:spPr>
          <a:xfrm>
            <a:off x="12168733" y="3922014"/>
            <a:ext cx="1905" cy="177800"/>
          </a:xfrm>
          <a:custGeom>
            <a:avLst/>
            <a:gdLst/>
            <a:ahLst/>
            <a:cxnLst/>
            <a:rect l="l" t="t" r="r" b="b"/>
            <a:pathLst>
              <a:path w="1904" h="177800">
                <a:moveTo>
                  <a:pt x="1524" y="0"/>
                </a:moveTo>
                <a:lnTo>
                  <a:pt x="0" y="17754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9" name="object 1469"/>
          <p:cNvSpPr/>
          <p:nvPr/>
        </p:nvSpPr>
        <p:spPr>
          <a:xfrm>
            <a:off x="12160351" y="3862578"/>
            <a:ext cx="1270" cy="125095"/>
          </a:xfrm>
          <a:custGeom>
            <a:avLst/>
            <a:gdLst/>
            <a:ahLst/>
            <a:cxnLst/>
            <a:rect l="l" t="t" r="r" b="b"/>
            <a:pathLst>
              <a:path w="1270" h="125095">
                <a:moveTo>
                  <a:pt x="380" y="-2667"/>
                </a:moveTo>
                <a:lnTo>
                  <a:pt x="380" y="127635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0" name="object 1470"/>
          <p:cNvSpPr/>
          <p:nvPr/>
        </p:nvSpPr>
        <p:spPr>
          <a:xfrm>
            <a:off x="12171019" y="3922014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1" name="object 1471"/>
          <p:cNvSpPr/>
          <p:nvPr/>
        </p:nvSpPr>
        <p:spPr>
          <a:xfrm>
            <a:off x="12169495" y="3959352"/>
            <a:ext cx="1905" cy="140335"/>
          </a:xfrm>
          <a:custGeom>
            <a:avLst/>
            <a:gdLst/>
            <a:ahLst/>
            <a:cxnLst/>
            <a:rect l="l" t="t" r="r" b="b"/>
            <a:pathLst>
              <a:path w="1904" h="140335">
                <a:moveTo>
                  <a:pt x="1524" y="0"/>
                </a:moveTo>
                <a:lnTo>
                  <a:pt x="0" y="14020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2" name="object 1472"/>
          <p:cNvSpPr/>
          <p:nvPr/>
        </p:nvSpPr>
        <p:spPr>
          <a:xfrm>
            <a:off x="12155779" y="4018026"/>
            <a:ext cx="1905" cy="128270"/>
          </a:xfrm>
          <a:custGeom>
            <a:avLst/>
            <a:gdLst/>
            <a:ahLst/>
            <a:cxnLst/>
            <a:rect l="l" t="t" r="r" b="b"/>
            <a:pathLst>
              <a:path w="1904" h="128270">
                <a:moveTo>
                  <a:pt x="1524" y="128016"/>
                </a:moveTo>
                <a:lnTo>
                  <a:pt x="0" y="50292"/>
                </a:lnTo>
                <a:lnTo>
                  <a:pt x="76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3" name="object 1473"/>
          <p:cNvSpPr/>
          <p:nvPr/>
        </p:nvSpPr>
        <p:spPr>
          <a:xfrm>
            <a:off x="10879429" y="3862578"/>
            <a:ext cx="0" cy="90170"/>
          </a:xfrm>
          <a:custGeom>
            <a:avLst/>
            <a:gdLst/>
            <a:ahLst/>
            <a:cxnLst/>
            <a:rect l="l" t="t" r="r" b="b"/>
            <a:pathLst>
              <a:path w="0" h="90170">
                <a:moveTo>
                  <a:pt x="0" y="8991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4" name="object 1474"/>
          <p:cNvSpPr/>
          <p:nvPr/>
        </p:nvSpPr>
        <p:spPr>
          <a:xfrm>
            <a:off x="10879429" y="3952494"/>
            <a:ext cx="0" cy="201930"/>
          </a:xfrm>
          <a:custGeom>
            <a:avLst/>
            <a:gdLst/>
            <a:ahLst/>
            <a:cxnLst/>
            <a:rect l="l" t="t" r="r" b="b"/>
            <a:pathLst>
              <a:path w="0" h="201929">
                <a:moveTo>
                  <a:pt x="0" y="20192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5" name="object 1475"/>
          <p:cNvSpPr/>
          <p:nvPr/>
        </p:nvSpPr>
        <p:spPr>
          <a:xfrm>
            <a:off x="10879429" y="3862578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0"/>
                </a:moveTo>
                <a:lnTo>
                  <a:pt x="0" y="29184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6" name="object 1476"/>
          <p:cNvSpPr/>
          <p:nvPr/>
        </p:nvSpPr>
        <p:spPr>
          <a:xfrm>
            <a:off x="10887811" y="3951732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7" name="object 1477"/>
          <p:cNvSpPr/>
          <p:nvPr/>
        </p:nvSpPr>
        <p:spPr>
          <a:xfrm>
            <a:off x="10888573" y="3951732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8" name="object 1478"/>
          <p:cNvSpPr/>
          <p:nvPr/>
        </p:nvSpPr>
        <p:spPr>
          <a:xfrm>
            <a:off x="10889335" y="3950970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2667" y="762"/>
                </a:moveTo>
                <a:lnTo>
                  <a:pt x="2667" y="7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9" name="object 1479"/>
          <p:cNvSpPr/>
          <p:nvPr/>
        </p:nvSpPr>
        <p:spPr>
          <a:xfrm>
            <a:off x="10890097" y="3950208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3"/>
                </a:moveTo>
                <a:lnTo>
                  <a:pt x="2667" y="11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0" name="object 1480"/>
          <p:cNvSpPr/>
          <p:nvPr/>
        </p:nvSpPr>
        <p:spPr>
          <a:xfrm>
            <a:off x="10890859" y="3949446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1" name="object 1481"/>
          <p:cNvSpPr/>
          <p:nvPr/>
        </p:nvSpPr>
        <p:spPr>
          <a:xfrm>
            <a:off x="10891621" y="3948684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2" name="object 1482"/>
          <p:cNvSpPr/>
          <p:nvPr/>
        </p:nvSpPr>
        <p:spPr>
          <a:xfrm>
            <a:off x="10892383" y="3947921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5"/>
                </a:moveTo>
                <a:lnTo>
                  <a:pt x="2667" y="228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3" name="object 1483"/>
          <p:cNvSpPr/>
          <p:nvPr/>
        </p:nvSpPr>
        <p:spPr>
          <a:xfrm>
            <a:off x="10897717" y="3862578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761" y="0"/>
                </a:moveTo>
                <a:lnTo>
                  <a:pt x="0" y="1066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4" name="object 1484"/>
          <p:cNvSpPr/>
          <p:nvPr/>
        </p:nvSpPr>
        <p:spPr>
          <a:xfrm>
            <a:off x="10887811" y="3862578"/>
            <a:ext cx="1270" cy="26670"/>
          </a:xfrm>
          <a:custGeom>
            <a:avLst/>
            <a:gdLst/>
            <a:ahLst/>
            <a:cxnLst/>
            <a:rect l="l" t="t" r="r" b="b"/>
            <a:pathLst>
              <a:path w="1270" h="26670">
                <a:moveTo>
                  <a:pt x="761" y="0"/>
                </a:moveTo>
                <a:lnTo>
                  <a:pt x="761" y="10668"/>
                </a:lnTo>
                <a:lnTo>
                  <a:pt x="0" y="2667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5" name="object 1485"/>
          <p:cNvSpPr/>
          <p:nvPr/>
        </p:nvSpPr>
        <p:spPr>
          <a:xfrm>
            <a:off x="10882477" y="386257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761" y="0"/>
                </a:moveTo>
                <a:lnTo>
                  <a:pt x="761" y="1524"/>
                </a:lnTo>
                <a:lnTo>
                  <a:pt x="0" y="1295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6" name="object 1486"/>
          <p:cNvSpPr/>
          <p:nvPr/>
        </p:nvSpPr>
        <p:spPr>
          <a:xfrm>
            <a:off x="10883239" y="3956303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7" name="object 1487"/>
          <p:cNvSpPr/>
          <p:nvPr/>
        </p:nvSpPr>
        <p:spPr>
          <a:xfrm>
            <a:off x="10884001" y="3955541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8" name="object 1488"/>
          <p:cNvSpPr/>
          <p:nvPr/>
        </p:nvSpPr>
        <p:spPr>
          <a:xfrm>
            <a:off x="10884763" y="3954779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2667" y="3810"/>
                </a:moveTo>
                <a:lnTo>
                  <a:pt x="2667" y="381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9" name="object 1489"/>
          <p:cNvSpPr/>
          <p:nvPr/>
        </p:nvSpPr>
        <p:spPr>
          <a:xfrm>
            <a:off x="10885525" y="3954017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2667" y="4572"/>
                </a:moveTo>
                <a:lnTo>
                  <a:pt x="2667" y="457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0" name="object 1490"/>
          <p:cNvSpPr/>
          <p:nvPr/>
        </p:nvSpPr>
        <p:spPr>
          <a:xfrm>
            <a:off x="10893907" y="3940303"/>
            <a:ext cx="0" cy="31750"/>
          </a:xfrm>
          <a:custGeom>
            <a:avLst/>
            <a:gdLst/>
            <a:ahLst/>
            <a:cxnLst/>
            <a:rect l="l" t="t" r="r" b="b"/>
            <a:pathLst>
              <a:path w="0" h="31750">
                <a:moveTo>
                  <a:pt x="0" y="0"/>
                </a:moveTo>
                <a:lnTo>
                  <a:pt x="0" y="31241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1" name="object 1491"/>
          <p:cNvSpPr/>
          <p:nvPr/>
        </p:nvSpPr>
        <p:spPr>
          <a:xfrm>
            <a:off x="10895431" y="3965447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5333"/>
                </a:moveTo>
                <a:lnTo>
                  <a:pt x="0" y="0"/>
                </a:lnTo>
                <a:lnTo>
                  <a:pt x="0" y="457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2" name="object 1492"/>
          <p:cNvSpPr/>
          <p:nvPr/>
        </p:nvSpPr>
        <p:spPr>
          <a:xfrm>
            <a:off x="10896193" y="39654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3" name="object 1493"/>
          <p:cNvSpPr/>
          <p:nvPr/>
        </p:nvSpPr>
        <p:spPr>
          <a:xfrm>
            <a:off x="10896955" y="3965447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4" name="object 1494"/>
          <p:cNvSpPr/>
          <p:nvPr/>
        </p:nvSpPr>
        <p:spPr>
          <a:xfrm>
            <a:off x="10897717" y="3965447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3"/>
                </a:moveTo>
                <a:lnTo>
                  <a:pt x="2667" y="11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5" name="object 1495"/>
          <p:cNvSpPr/>
          <p:nvPr/>
        </p:nvSpPr>
        <p:spPr>
          <a:xfrm>
            <a:off x="10898479" y="3965447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2667" y="762"/>
                </a:moveTo>
                <a:lnTo>
                  <a:pt x="2667" y="7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6" name="object 1496"/>
          <p:cNvSpPr/>
          <p:nvPr/>
        </p:nvSpPr>
        <p:spPr>
          <a:xfrm>
            <a:off x="10899241" y="3965447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7" name="object 1497"/>
          <p:cNvSpPr/>
          <p:nvPr/>
        </p:nvSpPr>
        <p:spPr>
          <a:xfrm>
            <a:off x="10882477" y="3957065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8" name="object 1498"/>
          <p:cNvSpPr/>
          <p:nvPr/>
        </p:nvSpPr>
        <p:spPr>
          <a:xfrm>
            <a:off x="10882477" y="3957828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9" name="object 1499"/>
          <p:cNvSpPr/>
          <p:nvPr/>
        </p:nvSpPr>
        <p:spPr>
          <a:xfrm>
            <a:off x="10887049" y="413613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0"/>
                </a:moveTo>
                <a:lnTo>
                  <a:pt x="0" y="1447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0" name="object 1500"/>
          <p:cNvSpPr/>
          <p:nvPr/>
        </p:nvSpPr>
        <p:spPr>
          <a:xfrm>
            <a:off x="10887811" y="4135373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1600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1" name="object 1501"/>
          <p:cNvSpPr/>
          <p:nvPr/>
        </p:nvSpPr>
        <p:spPr>
          <a:xfrm>
            <a:off x="10888573" y="4134611"/>
            <a:ext cx="0" cy="17780"/>
          </a:xfrm>
          <a:custGeom>
            <a:avLst/>
            <a:gdLst/>
            <a:ahLst/>
            <a:cxnLst/>
            <a:rect l="l" t="t" r="r" b="b"/>
            <a:pathLst>
              <a:path w="0" h="17779">
                <a:moveTo>
                  <a:pt x="0" y="0"/>
                </a:moveTo>
                <a:lnTo>
                  <a:pt x="0" y="1752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2" name="object 1502"/>
          <p:cNvSpPr/>
          <p:nvPr/>
        </p:nvSpPr>
        <p:spPr>
          <a:xfrm>
            <a:off x="10889335" y="4134611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1828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3" name="object 1503"/>
          <p:cNvSpPr/>
          <p:nvPr/>
        </p:nvSpPr>
        <p:spPr>
          <a:xfrm>
            <a:off x="10890097" y="413461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4" name="object 1504"/>
          <p:cNvSpPr/>
          <p:nvPr/>
        </p:nvSpPr>
        <p:spPr>
          <a:xfrm>
            <a:off x="10890859" y="413537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5" name="object 1505"/>
          <p:cNvSpPr/>
          <p:nvPr/>
        </p:nvSpPr>
        <p:spPr>
          <a:xfrm>
            <a:off x="10891621" y="4136135"/>
            <a:ext cx="0" cy="17780"/>
          </a:xfrm>
          <a:custGeom>
            <a:avLst/>
            <a:gdLst/>
            <a:ahLst/>
            <a:cxnLst/>
            <a:rect l="l" t="t" r="r" b="b"/>
            <a:pathLst>
              <a:path w="0" h="17779">
                <a:moveTo>
                  <a:pt x="0" y="0"/>
                </a:moveTo>
                <a:lnTo>
                  <a:pt x="0" y="1752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6" name="object 1506"/>
          <p:cNvSpPr/>
          <p:nvPr/>
        </p:nvSpPr>
        <p:spPr>
          <a:xfrm>
            <a:off x="10892383" y="4136897"/>
            <a:ext cx="0" cy="17145"/>
          </a:xfrm>
          <a:custGeom>
            <a:avLst/>
            <a:gdLst/>
            <a:ahLst/>
            <a:cxnLst/>
            <a:rect l="l" t="t" r="r" b="b"/>
            <a:pathLst>
              <a:path w="0" h="17145">
                <a:moveTo>
                  <a:pt x="0" y="1676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7" name="object 1507"/>
          <p:cNvSpPr/>
          <p:nvPr/>
        </p:nvSpPr>
        <p:spPr>
          <a:xfrm>
            <a:off x="10893145" y="4137659"/>
            <a:ext cx="0" cy="15240"/>
          </a:xfrm>
          <a:custGeom>
            <a:avLst/>
            <a:gdLst/>
            <a:ahLst/>
            <a:cxnLst/>
            <a:rect l="l" t="t" r="r" b="b"/>
            <a:pathLst>
              <a:path w="0" h="15239">
                <a:moveTo>
                  <a:pt x="0" y="0"/>
                </a:moveTo>
                <a:lnTo>
                  <a:pt x="0" y="152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8" name="object 1508"/>
          <p:cNvSpPr/>
          <p:nvPr/>
        </p:nvSpPr>
        <p:spPr>
          <a:xfrm>
            <a:off x="10893907" y="4138421"/>
            <a:ext cx="0" cy="13970"/>
          </a:xfrm>
          <a:custGeom>
            <a:avLst/>
            <a:gdLst/>
            <a:ahLst/>
            <a:cxnLst/>
            <a:rect l="l" t="t" r="r" b="b"/>
            <a:pathLst>
              <a:path w="0" h="13970">
                <a:moveTo>
                  <a:pt x="0" y="1371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9" name="object 1509"/>
          <p:cNvSpPr/>
          <p:nvPr/>
        </p:nvSpPr>
        <p:spPr>
          <a:xfrm>
            <a:off x="10895431" y="41391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0" name="object 1510"/>
          <p:cNvSpPr/>
          <p:nvPr/>
        </p:nvSpPr>
        <p:spPr>
          <a:xfrm>
            <a:off x="10896955" y="41391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1" name="object 1511"/>
          <p:cNvSpPr/>
          <p:nvPr/>
        </p:nvSpPr>
        <p:spPr>
          <a:xfrm>
            <a:off x="10897717" y="4138421"/>
            <a:ext cx="0" cy="13970"/>
          </a:xfrm>
          <a:custGeom>
            <a:avLst/>
            <a:gdLst/>
            <a:ahLst/>
            <a:cxnLst/>
            <a:rect l="l" t="t" r="r" b="b"/>
            <a:pathLst>
              <a:path w="0" h="13970">
                <a:moveTo>
                  <a:pt x="0" y="1371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2" name="object 1512"/>
          <p:cNvSpPr/>
          <p:nvPr/>
        </p:nvSpPr>
        <p:spPr>
          <a:xfrm>
            <a:off x="10899241" y="41391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3" name="object 1513"/>
          <p:cNvSpPr/>
          <p:nvPr/>
        </p:nvSpPr>
        <p:spPr>
          <a:xfrm>
            <a:off x="10900765" y="4142232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5">
                <a:moveTo>
                  <a:pt x="-2667" y="3428"/>
                </a:moveTo>
                <a:lnTo>
                  <a:pt x="2667" y="3428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4" name="object 1514"/>
          <p:cNvSpPr/>
          <p:nvPr/>
        </p:nvSpPr>
        <p:spPr>
          <a:xfrm>
            <a:off x="10901527" y="4142994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5" name="object 1515"/>
          <p:cNvSpPr/>
          <p:nvPr/>
        </p:nvSpPr>
        <p:spPr>
          <a:xfrm>
            <a:off x="10885906" y="41376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6" name="object 1516"/>
          <p:cNvSpPr/>
          <p:nvPr/>
        </p:nvSpPr>
        <p:spPr>
          <a:xfrm>
            <a:off x="10884763" y="4139184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2667" y="4572"/>
                </a:moveTo>
                <a:lnTo>
                  <a:pt x="2667" y="457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7" name="object 1517"/>
          <p:cNvSpPr/>
          <p:nvPr/>
        </p:nvSpPr>
        <p:spPr>
          <a:xfrm>
            <a:off x="10884001" y="4139946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2667" y="3810"/>
                </a:moveTo>
                <a:lnTo>
                  <a:pt x="2667" y="381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8" name="object 1518"/>
          <p:cNvSpPr/>
          <p:nvPr/>
        </p:nvSpPr>
        <p:spPr>
          <a:xfrm>
            <a:off x="10883239" y="414070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5">
                <a:moveTo>
                  <a:pt x="-2667" y="3428"/>
                </a:moveTo>
                <a:lnTo>
                  <a:pt x="2667" y="3428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9" name="object 1519"/>
          <p:cNvSpPr/>
          <p:nvPr/>
        </p:nvSpPr>
        <p:spPr>
          <a:xfrm>
            <a:off x="10905337" y="4091178"/>
            <a:ext cx="1270" cy="52069"/>
          </a:xfrm>
          <a:custGeom>
            <a:avLst/>
            <a:gdLst/>
            <a:ahLst/>
            <a:cxnLst/>
            <a:rect l="l" t="t" r="r" b="b"/>
            <a:pathLst>
              <a:path w="1270" h="52070">
                <a:moveTo>
                  <a:pt x="0" y="0"/>
                </a:moveTo>
                <a:lnTo>
                  <a:pt x="762" y="39624"/>
                </a:lnTo>
                <a:lnTo>
                  <a:pt x="762" y="5181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0" name="object 1520"/>
          <p:cNvSpPr/>
          <p:nvPr/>
        </p:nvSpPr>
        <p:spPr>
          <a:xfrm>
            <a:off x="10901527" y="4107941"/>
            <a:ext cx="1270" cy="27940"/>
          </a:xfrm>
          <a:custGeom>
            <a:avLst/>
            <a:gdLst/>
            <a:ahLst/>
            <a:cxnLst/>
            <a:rect l="l" t="t" r="r" b="b"/>
            <a:pathLst>
              <a:path w="1270" h="27939">
                <a:moveTo>
                  <a:pt x="761" y="2743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1" name="object 1521"/>
          <p:cNvSpPr/>
          <p:nvPr/>
        </p:nvSpPr>
        <p:spPr>
          <a:xfrm>
            <a:off x="10876381" y="4180332"/>
            <a:ext cx="360045" cy="3175"/>
          </a:xfrm>
          <a:custGeom>
            <a:avLst/>
            <a:gdLst/>
            <a:ahLst/>
            <a:cxnLst/>
            <a:rect l="l" t="t" r="r" b="b"/>
            <a:pathLst>
              <a:path w="360045" h="3175">
                <a:moveTo>
                  <a:pt x="-2667" y="1524"/>
                </a:moveTo>
                <a:lnTo>
                  <a:pt x="362331" y="152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2" name="object 1522"/>
          <p:cNvSpPr/>
          <p:nvPr/>
        </p:nvSpPr>
        <p:spPr>
          <a:xfrm>
            <a:off x="11596471" y="4180332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3" name="object 1523"/>
          <p:cNvSpPr/>
          <p:nvPr/>
        </p:nvSpPr>
        <p:spPr>
          <a:xfrm>
            <a:off x="11236045" y="4183379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 h="0">
                <a:moveTo>
                  <a:pt x="0" y="0"/>
                </a:moveTo>
                <a:lnTo>
                  <a:pt x="36042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4" name="object 1524"/>
          <p:cNvSpPr/>
          <p:nvPr/>
        </p:nvSpPr>
        <p:spPr>
          <a:xfrm>
            <a:off x="11956135" y="4180332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5" name="object 1525"/>
          <p:cNvSpPr/>
          <p:nvPr/>
        </p:nvSpPr>
        <p:spPr>
          <a:xfrm>
            <a:off x="11596471" y="4183379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 h="0">
                <a:moveTo>
                  <a:pt x="0" y="0"/>
                </a:moveTo>
                <a:lnTo>
                  <a:pt x="59055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6" name="object 1526"/>
          <p:cNvSpPr/>
          <p:nvPr/>
        </p:nvSpPr>
        <p:spPr>
          <a:xfrm>
            <a:off x="10876381" y="4180332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 h="0">
                <a:moveTo>
                  <a:pt x="359664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7" name="object 1527"/>
          <p:cNvSpPr/>
          <p:nvPr/>
        </p:nvSpPr>
        <p:spPr>
          <a:xfrm>
            <a:off x="11236045" y="4180332"/>
            <a:ext cx="360680" cy="3175"/>
          </a:xfrm>
          <a:custGeom>
            <a:avLst/>
            <a:gdLst/>
            <a:ahLst/>
            <a:cxnLst/>
            <a:rect l="l" t="t" r="r" b="b"/>
            <a:pathLst>
              <a:path w="360679" h="3175">
                <a:moveTo>
                  <a:pt x="-2667" y="1524"/>
                </a:moveTo>
                <a:lnTo>
                  <a:pt x="363093" y="152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8" name="object 1528"/>
          <p:cNvSpPr/>
          <p:nvPr/>
        </p:nvSpPr>
        <p:spPr>
          <a:xfrm>
            <a:off x="11596471" y="4180332"/>
            <a:ext cx="360045" cy="3175"/>
          </a:xfrm>
          <a:custGeom>
            <a:avLst/>
            <a:gdLst/>
            <a:ahLst/>
            <a:cxnLst/>
            <a:rect l="l" t="t" r="r" b="b"/>
            <a:pathLst>
              <a:path w="360045" h="3175">
                <a:moveTo>
                  <a:pt x="-2667" y="1524"/>
                </a:moveTo>
                <a:lnTo>
                  <a:pt x="362331" y="152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9" name="object 1529"/>
          <p:cNvSpPr/>
          <p:nvPr/>
        </p:nvSpPr>
        <p:spPr>
          <a:xfrm>
            <a:off x="11956135" y="4180332"/>
            <a:ext cx="231140" cy="3175"/>
          </a:xfrm>
          <a:custGeom>
            <a:avLst/>
            <a:gdLst/>
            <a:ahLst/>
            <a:cxnLst/>
            <a:rect l="l" t="t" r="r" b="b"/>
            <a:pathLst>
              <a:path w="231140" h="3175">
                <a:moveTo>
                  <a:pt x="230885" y="0"/>
                </a:moveTo>
                <a:lnTo>
                  <a:pt x="0" y="0"/>
                </a:lnTo>
                <a:lnTo>
                  <a:pt x="0" y="304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0" name="object 1530"/>
          <p:cNvSpPr/>
          <p:nvPr/>
        </p:nvSpPr>
        <p:spPr>
          <a:xfrm>
            <a:off x="10876381" y="4183379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 h="0">
                <a:moveTo>
                  <a:pt x="359664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1" name="object 1531"/>
          <p:cNvSpPr/>
          <p:nvPr/>
        </p:nvSpPr>
        <p:spPr>
          <a:xfrm>
            <a:off x="11236045" y="4183379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 h="0">
                <a:moveTo>
                  <a:pt x="360425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2" name="object 1532"/>
          <p:cNvSpPr/>
          <p:nvPr/>
        </p:nvSpPr>
        <p:spPr>
          <a:xfrm>
            <a:off x="11596471" y="4183379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 h="0">
                <a:moveTo>
                  <a:pt x="359664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3" name="object 1533"/>
          <p:cNvSpPr/>
          <p:nvPr/>
        </p:nvSpPr>
        <p:spPr>
          <a:xfrm>
            <a:off x="11956135" y="4183379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 h="0">
                <a:moveTo>
                  <a:pt x="230885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4" name="object 1534"/>
          <p:cNvSpPr/>
          <p:nvPr/>
        </p:nvSpPr>
        <p:spPr>
          <a:xfrm>
            <a:off x="10876381" y="4180332"/>
            <a:ext cx="1310640" cy="0"/>
          </a:xfrm>
          <a:custGeom>
            <a:avLst/>
            <a:gdLst/>
            <a:ahLst/>
            <a:cxnLst/>
            <a:rect l="l" t="t" r="r" b="b"/>
            <a:pathLst>
              <a:path w="1310640" h="0">
                <a:moveTo>
                  <a:pt x="0" y="0"/>
                </a:moveTo>
                <a:lnTo>
                  <a:pt x="131064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5" name="object 1535"/>
          <p:cNvSpPr/>
          <p:nvPr/>
        </p:nvSpPr>
        <p:spPr>
          <a:xfrm>
            <a:off x="11236045" y="4180332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6" name="object 1536"/>
          <p:cNvSpPr/>
          <p:nvPr/>
        </p:nvSpPr>
        <p:spPr>
          <a:xfrm>
            <a:off x="11596471" y="4180332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7" name="object 1537"/>
          <p:cNvSpPr/>
          <p:nvPr/>
        </p:nvSpPr>
        <p:spPr>
          <a:xfrm>
            <a:off x="11956135" y="4180332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8" name="object 1538"/>
          <p:cNvSpPr/>
          <p:nvPr/>
        </p:nvSpPr>
        <p:spPr>
          <a:xfrm>
            <a:off x="11188801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9" name="object 1539"/>
          <p:cNvSpPr/>
          <p:nvPr/>
        </p:nvSpPr>
        <p:spPr>
          <a:xfrm>
            <a:off x="11548465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0" name="object 1540"/>
          <p:cNvSpPr/>
          <p:nvPr/>
        </p:nvSpPr>
        <p:spPr>
          <a:xfrm>
            <a:off x="11908891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1" name="object 1541"/>
          <p:cNvSpPr/>
          <p:nvPr/>
        </p:nvSpPr>
        <p:spPr>
          <a:xfrm>
            <a:off x="11188039" y="4154423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2667" y="761"/>
                </a:moveTo>
                <a:lnTo>
                  <a:pt x="2667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2" name="object 1542"/>
          <p:cNvSpPr/>
          <p:nvPr/>
        </p:nvSpPr>
        <p:spPr>
          <a:xfrm>
            <a:off x="11547703" y="4154423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2667" y="761"/>
                </a:moveTo>
                <a:lnTo>
                  <a:pt x="2667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3" name="object 1543"/>
          <p:cNvSpPr/>
          <p:nvPr/>
        </p:nvSpPr>
        <p:spPr>
          <a:xfrm>
            <a:off x="11908129" y="4154423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2667" y="761"/>
                </a:moveTo>
                <a:lnTo>
                  <a:pt x="2667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4" name="object 1544"/>
          <p:cNvSpPr/>
          <p:nvPr/>
        </p:nvSpPr>
        <p:spPr>
          <a:xfrm>
            <a:off x="11187277" y="4154423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5" name="object 1545"/>
          <p:cNvSpPr/>
          <p:nvPr/>
        </p:nvSpPr>
        <p:spPr>
          <a:xfrm>
            <a:off x="11547703" y="4154423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6" name="object 1546"/>
          <p:cNvSpPr/>
          <p:nvPr/>
        </p:nvSpPr>
        <p:spPr>
          <a:xfrm>
            <a:off x="11907367" y="4154423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7" name="object 1547"/>
          <p:cNvSpPr/>
          <p:nvPr/>
        </p:nvSpPr>
        <p:spPr>
          <a:xfrm>
            <a:off x="11186515" y="4154423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6"/>
                </a:moveTo>
                <a:lnTo>
                  <a:pt x="2667" y="228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8" name="object 1548"/>
          <p:cNvSpPr/>
          <p:nvPr/>
        </p:nvSpPr>
        <p:spPr>
          <a:xfrm>
            <a:off x="11546941" y="4154423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6"/>
                </a:moveTo>
                <a:lnTo>
                  <a:pt x="2667" y="228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9" name="object 1549"/>
          <p:cNvSpPr/>
          <p:nvPr/>
        </p:nvSpPr>
        <p:spPr>
          <a:xfrm>
            <a:off x="11906605" y="4154423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6"/>
                </a:moveTo>
                <a:lnTo>
                  <a:pt x="2667" y="228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0" name="object 1550"/>
          <p:cNvSpPr/>
          <p:nvPr/>
        </p:nvSpPr>
        <p:spPr>
          <a:xfrm>
            <a:off x="11185753" y="4154423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2667" y="3048"/>
                </a:moveTo>
                <a:lnTo>
                  <a:pt x="2667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1" name="object 1551"/>
          <p:cNvSpPr/>
          <p:nvPr/>
        </p:nvSpPr>
        <p:spPr>
          <a:xfrm>
            <a:off x="11546179" y="4154423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2667" y="3048"/>
                </a:moveTo>
                <a:lnTo>
                  <a:pt x="2667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2" name="object 1552"/>
          <p:cNvSpPr/>
          <p:nvPr/>
        </p:nvSpPr>
        <p:spPr>
          <a:xfrm>
            <a:off x="11905843" y="4154423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2667" y="3048"/>
                </a:moveTo>
                <a:lnTo>
                  <a:pt x="2667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3" name="object 1553"/>
          <p:cNvSpPr/>
          <p:nvPr/>
        </p:nvSpPr>
        <p:spPr>
          <a:xfrm>
            <a:off x="11184991" y="4155185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2667" y="3048"/>
                </a:moveTo>
                <a:lnTo>
                  <a:pt x="2667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4" name="object 1554"/>
          <p:cNvSpPr/>
          <p:nvPr/>
        </p:nvSpPr>
        <p:spPr>
          <a:xfrm>
            <a:off x="11545417" y="4155185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2667" y="3048"/>
                </a:moveTo>
                <a:lnTo>
                  <a:pt x="2667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5" name="object 1555"/>
          <p:cNvSpPr/>
          <p:nvPr/>
        </p:nvSpPr>
        <p:spPr>
          <a:xfrm>
            <a:off x="11905081" y="4155185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2667" y="3048"/>
                </a:moveTo>
                <a:lnTo>
                  <a:pt x="2667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6" name="object 1556"/>
          <p:cNvSpPr/>
          <p:nvPr/>
        </p:nvSpPr>
        <p:spPr>
          <a:xfrm>
            <a:off x="11184229" y="4155947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6"/>
                </a:moveTo>
                <a:lnTo>
                  <a:pt x="2667" y="228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7" name="object 1557"/>
          <p:cNvSpPr/>
          <p:nvPr/>
        </p:nvSpPr>
        <p:spPr>
          <a:xfrm>
            <a:off x="11544655" y="4155947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6"/>
                </a:moveTo>
                <a:lnTo>
                  <a:pt x="2667" y="228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8" name="object 1558"/>
          <p:cNvSpPr/>
          <p:nvPr/>
        </p:nvSpPr>
        <p:spPr>
          <a:xfrm>
            <a:off x="11904319" y="4155947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6"/>
                </a:moveTo>
                <a:lnTo>
                  <a:pt x="2667" y="228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9" name="object 1559"/>
          <p:cNvSpPr/>
          <p:nvPr/>
        </p:nvSpPr>
        <p:spPr>
          <a:xfrm>
            <a:off x="11183467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0" name="object 1560"/>
          <p:cNvSpPr/>
          <p:nvPr/>
        </p:nvSpPr>
        <p:spPr>
          <a:xfrm>
            <a:off x="11543893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1" name="object 1561"/>
          <p:cNvSpPr/>
          <p:nvPr/>
        </p:nvSpPr>
        <p:spPr>
          <a:xfrm>
            <a:off x="11903557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2" name="object 1562"/>
          <p:cNvSpPr/>
          <p:nvPr/>
        </p:nvSpPr>
        <p:spPr>
          <a:xfrm>
            <a:off x="11182705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3" name="object 1563"/>
          <p:cNvSpPr/>
          <p:nvPr/>
        </p:nvSpPr>
        <p:spPr>
          <a:xfrm>
            <a:off x="11543131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4" name="object 1564"/>
          <p:cNvSpPr/>
          <p:nvPr/>
        </p:nvSpPr>
        <p:spPr>
          <a:xfrm>
            <a:off x="11902795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5" name="object 1565"/>
          <p:cNvSpPr/>
          <p:nvPr/>
        </p:nvSpPr>
        <p:spPr>
          <a:xfrm>
            <a:off x="11181943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6" name="object 1566"/>
          <p:cNvSpPr/>
          <p:nvPr/>
        </p:nvSpPr>
        <p:spPr>
          <a:xfrm>
            <a:off x="11542369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7" name="object 1567"/>
          <p:cNvSpPr/>
          <p:nvPr/>
        </p:nvSpPr>
        <p:spPr>
          <a:xfrm>
            <a:off x="11902033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8" name="object 1568"/>
          <p:cNvSpPr/>
          <p:nvPr/>
        </p:nvSpPr>
        <p:spPr>
          <a:xfrm>
            <a:off x="11181943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9" name="object 1569"/>
          <p:cNvSpPr/>
          <p:nvPr/>
        </p:nvSpPr>
        <p:spPr>
          <a:xfrm>
            <a:off x="11541607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0" name="object 1570"/>
          <p:cNvSpPr/>
          <p:nvPr/>
        </p:nvSpPr>
        <p:spPr>
          <a:xfrm>
            <a:off x="11901271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1" name="object 1571"/>
          <p:cNvSpPr/>
          <p:nvPr/>
        </p:nvSpPr>
        <p:spPr>
          <a:xfrm>
            <a:off x="11181181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2" name="object 1572"/>
          <p:cNvSpPr/>
          <p:nvPr/>
        </p:nvSpPr>
        <p:spPr>
          <a:xfrm>
            <a:off x="11540845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3" name="object 1573"/>
          <p:cNvSpPr/>
          <p:nvPr/>
        </p:nvSpPr>
        <p:spPr>
          <a:xfrm>
            <a:off x="11900509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4" name="object 1574"/>
          <p:cNvSpPr/>
          <p:nvPr/>
        </p:nvSpPr>
        <p:spPr>
          <a:xfrm>
            <a:off x="11180419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5" name="object 1575"/>
          <p:cNvSpPr/>
          <p:nvPr/>
        </p:nvSpPr>
        <p:spPr>
          <a:xfrm>
            <a:off x="11540083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6" name="object 1576"/>
          <p:cNvSpPr/>
          <p:nvPr/>
        </p:nvSpPr>
        <p:spPr>
          <a:xfrm>
            <a:off x="11899747" y="415594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7" name="object 1577"/>
          <p:cNvSpPr/>
          <p:nvPr/>
        </p:nvSpPr>
        <p:spPr>
          <a:xfrm>
            <a:off x="11179657" y="4156709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5"/>
                </a:moveTo>
                <a:lnTo>
                  <a:pt x="2667" y="228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8" name="object 1578"/>
          <p:cNvSpPr/>
          <p:nvPr/>
        </p:nvSpPr>
        <p:spPr>
          <a:xfrm>
            <a:off x="11539321" y="4156709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5"/>
                </a:moveTo>
                <a:lnTo>
                  <a:pt x="2667" y="228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9" name="object 1579"/>
          <p:cNvSpPr/>
          <p:nvPr/>
        </p:nvSpPr>
        <p:spPr>
          <a:xfrm>
            <a:off x="11899747" y="4156709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5"/>
                </a:moveTo>
                <a:lnTo>
                  <a:pt x="2667" y="228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0" name="object 1580"/>
          <p:cNvSpPr/>
          <p:nvPr/>
        </p:nvSpPr>
        <p:spPr>
          <a:xfrm>
            <a:off x="11178895" y="4156709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1" name="object 1581"/>
          <p:cNvSpPr/>
          <p:nvPr/>
        </p:nvSpPr>
        <p:spPr>
          <a:xfrm>
            <a:off x="11538559" y="4156709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2" name="object 1582"/>
          <p:cNvSpPr/>
          <p:nvPr/>
        </p:nvSpPr>
        <p:spPr>
          <a:xfrm>
            <a:off x="11898985" y="4156709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3" name="object 1583"/>
          <p:cNvSpPr/>
          <p:nvPr/>
        </p:nvSpPr>
        <p:spPr>
          <a:xfrm>
            <a:off x="11178133" y="4157471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4" name="object 1584"/>
          <p:cNvSpPr/>
          <p:nvPr/>
        </p:nvSpPr>
        <p:spPr>
          <a:xfrm>
            <a:off x="11537797" y="4157471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5" name="object 1585"/>
          <p:cNvSpPr/>
          <p:nvPr/>
        </p:nvSpPr>
        <p:spPr>
          <a:xfrm>
            <a:off x="11898223" y="4157471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6" name="object 1586"/>
          <p:cNvSpPr/>
          <p:nvPr/>
        </p:nvSpPr>
        <p:spPr>
          <a:xfrm>
            <a:off x="11177371" y="4157471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2667" y="3048"/>
                </a:moveTo>
                <a:lnTo>
                  <a:pt x="2667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7" name="object 1587"/>
          <p:cNvSpPr/>
          <p:nvPr/>
        </p:nvSpPr>
        <p:spPr>
          <a:xfrm>
            <a:off x="11537035" y="4157471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2667" y="3048"/>
                </a:moveTo>
                <a:lnTo>
                  <a:pt x="2667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8" name="object 1588"/>
          <p:cNvSpPr/>
          <p:nvPr/>
        </p:nvSpPr>
        <p:spPr>
          <a:xfrm>
            <a:off x="11897461" y="4157471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2667" y="3048"/>
                </a:moveTo>
                <a:lnTo>
                  <a:pt x="2667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9" name="object 1589"/>
          <p:cNvSpPr/>
          <p:nvPr/>
        </p:nvSpPr>
        <p:spPr>
          <a:xfrm>
            <a:off x="11176609" y="4158996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0" name="object 1590"/>
          <p:cNvSpPr/>
          <p:nvPr/>
        </p:nvSpPr>
        <p:spPr>
          <a:xfrm>
            <a:off x="11536273" y="4158996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1" name="object 1591"/>
          <p:cNvSpPr/>
          <p:nvPr/>
        </p:nvSpPr>
        <p:spPr>
          <a:xfrm>
            <a:off x="11896699" y="4158996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2" name="object 1592"/>
          <p:cNvSpPr/>
          <p:nvPr/>
        </p:nvSpPr>
        <p:spPr>
          <a:xfrm>
            <a:off x="11175847" y="4159758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3" name="object 1593"/>
          <p:cNvSpPr/>
          <p:nvPr/>
        </p:nvSpPr>
        <p:spPr>
          <a:xfrm>
            <a:off x="11535511" y="4159758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4" name="object 1594"/>
          <p:cNvSpPr/>
          <p:nvPr/>
        </p:nvSpPr>
        <p:spPr>
          <a:xfrm>
            <a:off x="11895937" y="4159758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5" name="object 1595"/>
          <p:cNvSpPr/>
          <p:nvPr/>
        </p:nvSpPr>
        <p:spPr>
          <a:xfrm>
            <a:off x="11175085" y="4160520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6" name="object 1596"/>
          <p:cNvSpPr/>
          <p:nvPr/>
        </p:nvSpPr>
        <p:spPr>
          <a:xfrm>
            <a:off x="11534749" y="4160520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7" name="object 1597"/>
          <p:cNvSpPr/>
          <p:nvPr/>
        </p:nvSpPr>
        <p:spPr>
          <a:xfrm>
            <a:off x="11895175" y="4160520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8" name="object 1598"/>
          <p:cNvSpPr/>
          <p:nvPr/>
        </p:nvSpPr>
        <p:spPr>
          <a:xfrm>
            <a:off x="11174323" y="4160520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5"/>
                </a:moveTo>
                <a:lnTo>
                  <a:pt x="2667" y="228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9" name="object 1599"/>
          <p:cNvSpPr/>
          <p:nvPr/>
        </p:nvSpPr>
        <p:spPr>
          <a:xfrm>
            <a:off x="11534749" y="4160520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5"/>
                </a:moveTo>
                <a:lnTo>
                  <a:pt x="2667" y="228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0" name="object 1600"/>
          <p:cNvSpPr/>
          <p:nvPr/>
        </p:nvSpPr>
        <p:spPr>
          <a:xfrm>
            <a:off x="11894413" y="4160520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5"/>
                </a:moveTo>
                <a:lnTo>
                  <a:pt x="2667" y="228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1" name="object 1601"/>
          <p:cNvSpPr/>
          <p:nvPr/>
        </p:nvSpPr>
        <p:spPr>
          <a:xfrm>
            <a:off x="11173561" y="4161282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2" name="object 1602"/>
          <p:cNvSpPr/>
          <p:nvPr/>
        </p:nvSpPr>
        <p:spPr>
          <a:xfrm>
            <a:off x="11533987" y="4161282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3" name="object 1603"/>
          <p:cNvSpPr/>
          <p:nvPr/>
        </p:nvSpPr>
        <p:spPr>
          <a:xfrm>
            <a:off x="11893651" y="4161282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4" name="object 1604"/>
          <p:cNvSpPr/>
          <p:nvPr/>
        </p:nvSpPr>
        <p:spPr>
          <a:xfrm>
            <a:off x="11172799" y="4160520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5" name="object 1605"/>
          <p:cNvSpPr/>
          <p:nvPr/>
        </p:nvSpPr>
        <p:spPr>
          <a:xfrm>
            <a:off x="11533225" y="4160520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6" name="object 1606"/>
          <p:cNvSpPr/>
          <p:nvPr/>
        </p:nvSpPr>
        <p:spPr>
          <a:xfrm>
            <a:off x="11892889" y="4160520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7" name="object 1607"/>
          <p:cNvSpPr/>
          <p:nvPr/>
        </p:nvSpPr>
        <p:spPr>
          <a:xfrm>
            <a:off x="11172037" y="4160520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8" name="object 1608"/>
          <p:cNvSpPr/>
          <p:nvPr/>
        </p:nvSpPr>
        <p:spPr>
          <a:xfrm>
            <a:off x="11532463" y="4160520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9" name="object 1609"/>
          <p:cNvSpPr/>
          <p:nvPr/>
        </p:nvSpPr>
        <p:spPr>
          <a:xfrm>
            <a:off x="11892127" y="4160520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0" name="object 1610"/>
          <p:cNvSpPr/>
          <p:nvPr/>
        </p:nvSpPr>
        <p:spPr>
          <a:xfrm>
            <a:off x="11171275" y="4159758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1" name="object 1611"/>
          <p:cNvSpPr/>
          <p:nvPr/>
        </p:nvSpPr>
        <p:spPr>
          <a:xfrm>
            <a:off x="11531701" y="4159758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2" name="object 1612"/>
          <p:cNvSpPr/>
          <p:nvPr/>
        </p:nvSpPr>
        <p:spPr>
          <a:xfrm>
            <a:off x="11891365" y="4159758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3" name="object 1613"/>
          <p:cNvSpPr/>
          <p:nvPr/>
        </p:nvSpPr>
        <p:spPr>
          <a:xfrm>
            <a:off x="11170513" y="4158996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4" name="object 1614"/>
          <p:cNvSpPr/>
          <p:nvPr/>
        </p:nvSpPr>
        <p:spPr>
          <a:xfrm>
            <a:off x="11530939" y="4158996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5" name="object 1615"/>
          <p:cNvSpPr/>
          <p:nvPr/>
        </p:nvSpPr>
        <p:spPr>
          <a:xfrm>
            <a:off x="11890603" y="4158996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6" name="object 1616"/>
          <p:cNvSpPr/>
          <p:nvPr/>
        </p:nvSpPr>
        <p:spPr>
          <a:xfrm>
            <a:off x="11169751" y="4158234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7" name="object 1617"/>
          <p:cNvSpPr/>
          <p:nvPr/>
        </p:nvSpPr>
        <p:spPr>
          <a:xfrm>
            <a:off x="11530177" y="4158234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8" name="object 1618"/>
          <p:cNvSpPr/>
          <p:nvPr/>
        </p:nvSpPr>
        <p:spPr>
          <a:xfrm>
            <a:off x="11889841" y="4158234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9" name="object 1619"/>
          <p:cNvSpPr/>
          <p:nvPr/>
        </p:nvSpPr>
        <p:spPr>
          <a:xfrm>
            <a:off x="11168989" y="4156709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0" name="object 1620"/>
          <p:cNvSpPr/>
          <p:nvPr/>
        </p:nvSpPr>
        <p:spPr>
          <a:xfrm>
            <a:off x="11529415" y="4156709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1" name="object 1621"/>
          <p:cNvSpPr/>
          <p:nvPr/>
        </p:nvSpPr>
        <p:spPr>
          <a:xfrm>
            <a:off x="11889079" y="4156709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2" name="object 1622"/>
          <p:cNvSpPr/>
          <p:nvPr/>
        </p:nvSpPr>
        <p:spPr>
          <a:xfrm>
            <a:off x="11168989" y="4155185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6"/>
                </a:moveTo>
                <a:lnTo>
                  <a:pt x="2667" y="228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3" name="object 1623"/>
          <p:cNvSpPr/>
          <p:nvPr/>
        </p:nvSpPr>
        <p:spPr>
          <a:xfrm>
            <a:off x="11528653" y="4155185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6"/>
                </a:moveTo>
                <a:lnTo>
                  <a:pt x="2667" y="228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4" name="object 1624"/>
          <p:cNvSpPr/>
          <p:nvPr/>
        </p:nvSpPr>
        <p:spPr>
          <a:xfrm>
            <a:off x="11888317" y="4155185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6"/>
                </a:moveTo>
                <a:lnTo>
                  <a:pt x="2667" y="228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5" name="object 1625"/>
          <p:cNvSpPr/>
          <p:nvPr/>
        </p:nvSpPr>
        <p:spPr>
          <a:xfrm>
            <a:off x="11168227" y="4154423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6" name="object 1626"/>
          <p:cNvSpPr/>
          <p:nvPr/>
        </p:nvSpPr>
        <p:spPr>
          <a:xfrm>
            <a:off x="11527891" y="4154423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7" name="object 1627"/>
          <p:cNvSpPr/>
          <p:nvPr/>
        </p:nvSpPr>
        <p:spPr>
          <a:xfrm>
            <a:off x="11887555" y="4154423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8" name="object 1628"/>
          <p:cNvSpPr/>
          <p:nvPr/>
        </p:nvSpPr>
        <p:spPr>
          <a:xfrm>
            <a:off x="11167465" y="4154423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9" name="object 1629"/>
          <p:cNvSpPr/>
          <p:nvPr/>
        </p:nvSpPr>
        <p:spPr>
          <a:xfrm>
            <a:off x="11527129" y="4154423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0" name="object 1630"/>
          <p:cNvSpPr/>
          <p:nvPr/>
        </p:nvSpPr>
        <p:spPr>
          <a:xfrm>
            <a:off x="11886793" y="4154423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1" name="object 1631"/>
          <p:cNvSpPr/>
          <p:nvPr/>
        </p:nvSpPr>
        <p:spPr>
          <a:xfrm>
            <a:off x="11166703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2" name="object 1632"/>
          <p:cNvSpPr/>
          <p:nvPr/>
        </p:nvSpPr>
        <p:spPr>
          <a:xfrm>
            <a:off x="11526367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3" name="object 1633"/>
          <p:cNvSpPr/>
          <p:nvPr/>
        </p:nvSpPr>
        <p:spPr>
          <a:xfrm>
            <a:off x="11886793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4" name="object 1634"/>
          <p:cNvSpPr/>
          <p:nvPr/>
        </p:nvSpPr>
        <p:spPr>
          <a:xfrm>
            <a:off x="11165179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5" name="object 1635"/>
          <p:cNvSpPr/>
          <p:nvPr/>
        </p:nvSpPr>
        <p:spPr>
          <a:xfrm>
            <a:off x="11524843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6" name="object 1636"/>
          <p:cNvSpPr/>
          <p:nvPr/>
        </p:nvSpPr>
        <p:spPr>
          <a:xfrm>
            <a:off x="11885269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7" name="object 1637"/>
          <p:cNvSpPr/>
          <p:nvPr/>
        </p:nvSpPr>
        <p:spPr>
          <a:xfrm>
            <a:off x="11164417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8" name="object 1638"/>
          <p:cNvSpPr/>
          <p:nvPr/>
        </p:nvSpPr>
        <p:spPr>
          <a:xfrm>
            <a:off x="11524081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9" name="object 1639"/>
          <p:cNvSpPr/>
          <p:nvPr/>
        </p:nvSpPr>
        <p:spPr>
          <a:xfrm>
            <a:off x="11884507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0" name="object 1640"/>
          <p:cNvSpPr/>
          <p:nvPr/>
        </p:nvSpPr>
        <p:spPr>
          <a:xfrm>
            <a:off x="11163655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1" name="object 1641"/>
          <p:cNvSpPr/>
          <p:nvPr/>
        </p:nvSpPr>
        <p:spPr>
          <a:xfrm>
            <a:off x="11523319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2" name="object 1642"/>
          <p:cNvSpPr/>
          <p:nvPr/>
        </p:nvSpPr>
        <p:spPr>
          <a:xfrm>
            <a:off x="11883745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3" name="object 1643"/>
          <p:cNvSpPr/>
          <p:nvPr/>
        </p:nvSpPr>
        <p:spPr>
          <a:xfrm>
            <a:off x="11162893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4" name="object 1644"/>
          <p:cNvSpPr/>
          <p:nvPr/>
        </p:nvSpPr>
        <p:spPr>
          <a:xfrm>
            <a:off x="11522557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5" name="object 1645"/>
          <p:cNvSpPr/>
          <p:nvPr/>
        </p:nvSpPr>
        <p:spPr>
          <a:xfrm>
            <a:off x="11882983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6" name="object 1646"/>
          <p:cNvSpPr/>
          <p:nvPr/>
        </p:nvSpPr>
        <p:spPr>
          <a:xfrm>
            <a:off x="11162131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7" name="object 1647"/>
          <p:cNvSpPr/>
          <p:nvPr/>
        </p:nvSpPr>
        <p:spPr>
          <a:xfrm>
            <a:off x="11521795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8" name="object 1648"/>
          <p:cNvSpPr/>
          <p:nvPr/>
        </p:nvSpPr>
        <p:spPr>
          <a:xfrm>
            <a:off x="11882221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9" name="object 1649"/>
          <p:cNvSpPr/>
          <p:nvPr/>
        </p:nvSpPr>
        <p:spPr>
          <a:xfrm>
            <a:off x="11161369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0" name="object 1650"/>
          <p:cNvSpPr/>
          <p:nvPr/>
        </p:nvSpPr>
        <p:spPr>
          <a:xfrm>
            <a:off x="11521795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1" name="object 1651"/>
          <p:cNvSpPr/>
          <p:nvPr/>
        </p:nvSpPr>
        <p:spPr>
          <a:xfrm>
            <a:off x="11881459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2" name="object 1652"/>
          <p:cNvSpPr/>
          <p:nvPr/>
        </p:nvSpPr>
        <p:spPr>
          <a:xfrm>
            <a:off x="11160607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3" name="object 1653"/>
          <p:cNvSpPr/>
          <p:nvPr/>
        </p:nvSpPr>
        <p:spPr>
          <a:xfrm>
            <a:off x="11521033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4" name="object 1654"/>
          <p:cNvSpPr/>
          <p:nvPr/>
        </p:nvSpPr>
        <p:spPr>
          <a:xfrm>
            <a:off x="11880697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5" name="object 1655"/>
          <p:cNvSpPr/>
          <p:nvPr/>
        </p:nvSpPr>
        <p:spPr>
          <a:xfrm>
            <a:off x="11159845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6" name="object 1656"/>
          <p:cNvSpPr/>
          <p:nvPr/>
        </p:nvSpPr>
        <p:spPr>
          <a:xfrm>
            <a:off x="11520271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7" name="object 1657"/>
          <p:cNvSpPr/>
          <p:nvPr/>
        </p:nvSpPr>
        <p:spPr>
          <a:xfrm>
            <a:off x="11879935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8" name="object 1658"/>
          <p:cNvSpPr/>
          <p:nvPr/>
        </p:nvSpPr>
        <p:spPr>
          <a:xfrm>
            <a:off x="11159083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9" name="object 1659"/>
          <p:cNvSpPr/>
          <p:nvPr/>
        </p:nvSpPr>
        <p:spPr>
          <a:xfrm>
            <a:off x="11519509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0" name="object 1660"/>
          <p:cNvSpPr/>
          <p:nvPr/>
        </p:nvSpPr>
        <p:spPr>
          <a:xfrm>
            <a:off x="11879173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1" name="object 1661"/>
          <p:cNvSpPr/>
          <p:nvPr/>
        </p:nvSpPr>
        <p:spPr>
          <a:xfrm>
            <a:off x="11158321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2" name="object 1662"/>
          <p:cNvSpPr/>
          <p:nvPr/>
        </p:nvSpPr>
        <p:spPr>
          <a:xfrm>
            <a:off x="11518747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3" name="object 1663"/>
          <p:cNvSpPr/>
          <p:nvPr/>
        </p:nvSpPr>
        <p:spPr>
          <a:xfrm>
            <a:off x="11878411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4" name="object 1664"/>
          <p:cNvSpPr/>
          <p:nvPr/>
        </p:nvSpPr>
        <p:spPr>
          <a:xfrm>
            <a:off x="11157559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5" name="object 1665"/>
          <p:cNvSpPr/>
          <p:nvPr/>
        </p:nvSpPr>
        <p:spPr>
          <a:xfrm>
            <a:off x="11517985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6" name="object 1666"/>
          <p:cNvSpPr/>
          <p:nvPr/>
        </p:nvSpPr>
        <p:spPr>
          <a:xfrm>
            <a:off x="11877649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7" name="object 1667"/>
          <p:cNvSpPr/>
          <p:nvPr/>
        </p:nvSpPr>
        <p:spPr>
          <a:xfrm>
            <a:off x="11156797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8" name="object 1668"/>
          <p:cNvSpPr/>
          <p:nvPr/>
        </p:nvSpPr>
        <p:spPr>
          <a:xfrm>
            <a:off x="11517223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9" name="object 1669"/>
          <p:cNvSpPr/>
          <p:nvPr/>
        </p:nvSpPr>
        <p:spPr>
          <a:xfrm>
            <a:off x="11876887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0" name="object 1670"/>
          <p:cNvSpPr/>
          <p:nvPr/>
        </p:nvSpPr>
        <p:spPr>
          <a:xfrm>
            <a:off x="11156035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1" name="object 1671"/>
          <p:cNvSpPr/>
          <p:nvPr/>
        </p:nvSpPr>
        <p:spPr>
          <a:xfrm>
            <a:off x="11516461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2" name="object 1672"/>
          <p:cNvSpPr/>
          <p:nvPr/>
        </p:nvSpPr>
        <p:spPr>
          <a:xfrm>
            <a:off x="11876125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3" name="object 1673"/>
          <p:cNvSpPr/>
          <p:nvPr/>
        </p:nvSpPr>
        <p:spPr>
          <a:xfrm>
            <a:off x="11156035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4" name="object 1674"/>
          <p:cNvSpPr/>
          <p:nvPr/>
        </p:nvSpPr>
        <p:spPr>
          <a:xfrm>
            <a:off x="11515699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5" name="object 1675"/>
          <p:cNvSpPr/>
          <p:nvPr/>
        </p:nvSpPr>
        <p:spPr>
          <a:xfrm>
            <a:off x="11875363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6" name="object 1676"/>
          <p:cNvSpPr/>
          <p:nvPr/>
        </p:nvSpPr>
        <p:spPr>
          <a:xfrm>
            <a:off x="11155273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7" name="object 1677"/>
          <p:cNvSpPr/>
          <p:nvPr/>
        </p:nvSpPr>
        <p:spPr>
          <a:xfrm>
            <a:off x="11514937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8" name="object 1678"/>
          <p:cNvSpPr/>
          <p:nvPr/>
        </p:nvSpPr>
        <p:spPr>
          <a:xfrm>
            <a:off x="11874601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9" name="object 1679"/>
          <p:cNvSpPr/>
          <p:nvPr/>
        </p:nvSpPr>
        <p:spPr>
          <a:xfrm>
            <a:off x="11154511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0" name="object 1680"/>
          <p:cNvSpPr/>
          <p:nvPr/>
        </p:nvSpPr>
        <p:spPr>
          <a:xfrm>
            <a:off x="11514175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1" name="object 1681"/>
          <p:cNvSpPr/>
          <p:nvPr/>
        </p:nvSpPr>
        <p:spPr>
          <a:xfrm>
            <a:off x="11873839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2" name="object 1682"/>
          <p:cNvSpPr/>
          <p:nvPr/>
        </p:nvSpPr>
        <p:spPr>
          <a:xfrm>
            <a:off x="11153749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3" name="object 1683"/>
          <p:cNvSpPr/>
          <p:nvPr/>
        </p:nvSpPr>
        <p:spPr>
          <a:xfrm>
            <a:off x="11513413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4" name="object 1684"/>
          <p:cNvSpPr/>
          <p:nvPr/>
        </p:nvSpPr>
        <p:spPr>
          <a:xfrm>
            <a:off x="11873839" y="415442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5" name="object 1685"/>
          <p:cNvSpPr/>
          <p:nvPr/>
        </p:nvSpPr>
        <p:spPr>
          <a:xfrm>
            <a:off x="11216995" y="418719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572" y="76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6" name="object 1686"/>
          <p:cNvSpPr/>
          <p:nvPr/>
        </p:nvSpPr>
        <p:spPr>
          <a:xfrm>
            <a:off x="11576659" y="4187190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333" y="76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7" name="object 1687"/>
          <p:cNvSpPr/>
          <p:nvPr/>
        </p:nvSpPr>
        <p:spPr>
          <a:xfrm>
            <a:off x="11937085" y="418719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572" y="76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8" name="object 1688"/>
          <p:cNvSpPr/>
          <p:nvPr/>
        </p:nvSpPr>
        <p:spPr>
          <a:xfrm>
            <a:off x="11200993" y="418642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16001" y="76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9" name="object 1689"/>
          <p:cNvSpPr/>
          <p:nvPr/>
        </p:nvSpPr>
        <p:spPr>
          <a:xfrm>
            <a:off x="11560657" y="418642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16001" y="76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0" name="object 1690"/>
          <p:cNvSpPr/>
          <p:nvPr/>
        </p:nvSpPr>
        <p:spPr>
          <a:xfrm>
            <a:off x="11921083" y="418642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16001" y="76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1" name="object 1691"/>
          <p:cNvSpPr/>
          <p:nvPr/>
        </p:nvSpPr>
        <p:spPr>
          <a:xfrm>
            <a:off x="11179657" y="4186428"/>
            <a:ext cx="21590" cy="1270"/>
          </a:xfrm>
          <a:custGeom>
            <a:avLst/>
            <a:gdLst/>
            <a:ahLst/>
            <a:cxnLst/>
            <a:rect l="l" t="t" r="r" b="b"/>
            <a:pathLst>
              <a:path w="21590" h="1270">
                <a:moveTo>
                  <a:pt x="21335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2" name="object 1692"/>
          <p:cNvSpPr/>
          <p:nvPr/>
        </p:nvSpPr>
        <p:spPr>
          <a:xfrm>
            <a:off x="11539321" y="4186428"/>
            <a:ext cx="21590" cy="1270"/>
          </a:xfrm>
          <a:custGeom>
            <a:avLst/>
            <a:gdLst/>
            <a:ahLst/>
            <a:cxnLst/>
            <a:rect l="l" t="t" r="r" b="b"/>
            <a:pathLst>
              <a:path w="21590" h="1270">
                <a:moveTo>
                  <a:pt x="21335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3" name="object 1693"/>
          <p:cNvSpPr/>
          <p:nvPr/>
        </p:nvSpPr>
        <p:spPr>
          <a:xfrm>
            <a:off x="11899747" y="4186428"/>
            <a:ext cx="21590" cy="1270"/>
          </a:xfrm>
          <a:custGeom>
            <a:avLst/>
            <a:gdLst/>
            <a:ahLst/>
            <a:cxnLst/>
            <a:rect l="l" t="t" r="r" b="b"/>
            <a:pathLst>
              <a:path w="21590" h="1270">
                <a:moveTo>
                  <a:pt x="21335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4" name="object 1694"/>
          <p:cNvSpPr/>
          <p:nvPr/>
        </p:nvSpPr>
        <p:spPr>
          <a:xfrm>
            <a:off x="11130127" y="4187190"/>
            <a:ext cx="49530" cy="1270"/>
          </a:xfrm>
          <a:custGeom>
            <a:avLst/>
            <a:gdLst/>
            <a:ahLst/>
            <a:cxnLst/>
            <a:rect l="l" t="t" r="r" b="b"/>
            <a:pathLst>
              <a:path w="49529" h="1270">
                <a:moveTo>
                  <a:pt x="49529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5" name="object 1695"/>
          <p:cNvSpPr/>
          <p:nvPr/>
        </p:nvSpPr>
        <p:spPr>
          <a:xfrm>
            <a:off x="11489791" y="4187190"/>
            <a:ext cx="49530" cy="1270"/>
          </a:xfrm>
          <a:custGeom>
            <a:avLst/>
            <a:gdLst/>
            <a:ahLst/>
            <a:cxnLst/>
            <a:rect l="l" t="t" r="r" b="b"/>
            <a:pathLst>
              <a:path w="49529" h="1270">
                <a:moveTo>
                  <a:pt x="49529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6" name="object 1696"/>
          <p:cNvSpPr/>
          <p:nvPr/>
        </p:nvSpPr>
        <p:spPr>
          <a:xfrm>
            <a:off x="11849455" y="4187190"/>
            <a:ext cx="50800" cy="1270"/>
          </a:xfrm>
          <a:custGeom>
            <a:avLst/>
            <a:gdLst/>
            <a:ahLst/>
            <a:cxnLst/>
            <a:rect l="l" t="t" r="r" b="b"/>
            <a:pathLst>
              <a:path w="50800" h="1270">
                <a:moveTo>
                  <a:pt x="50292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7" name="object 1697"/>
          <p:cNvSpPr/>
          <p:nvPr/>
        </p:nvSpPr>
        <p:spPr>
          <a:xfrm>
            <a:off x="11198707" y="42146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 h="0">
                <a:moveTo>
                  <a:pt x="33527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8" name="object 1698"/>
          <p:cNvSpPr/>
          <p:nvPr/>
        </p:nvSpPr>
        <p:spPr>
          <a:xfrm>
            <a:off x="11559133" y="4214621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32766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9" name="object 1699"/>
          <p:cNvSpPr/>
          <p:nvPr/>
        </p:nvSpPr>
        <p:spPr>
          <a:xfrm>
            <a:off x="11918797" y="42146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 h="0">
                <a:moveTo>
                  <a:pt x="33527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0" name="object 1700"/>
          <p:cNvSpPr/>
          <p:nvPr/>
        </p:nvSpPr>
        <p:spPr>
          <a:xfrm>
            <a:off x="11161369" y="42169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41148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1" name="object 1701"/>
          <p:cNvSpPr/>
          <p:nvPr/>
        </p:nvSpPr>
        <p:spPr>
          <a:xfrm>
            <a:off x="11521795" y="4216908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 h="0">
                <a:moveTo>
                  <a:pt x="40385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2" name="object 1702"/>
          <p:cNvSpPr/>
          <p:nvPr/>
        </p:nvSpPr>
        <p:spPr>
          <a:xfrm>
            <a:off x="11881459" y="42169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41148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3" name="object 1703"/>
          <p:cNvSpPr/>
          <p:nvPr/>
        </p:nvSpPr>
        <p:spPr>
          <a:xfrm>
            <a:off x="11067643" y="4212335"/>
            <a:ext cx="97790" cy="1270"/>
          </a:xfrm>
          <a:custGeom>
            <a:avLst/>
            <a:gdLst/>
            <a:ahLst/>
            <a:cxnLst/>
            <a:rect l="l" t="t" r="r" b="b"/>
            <a:pathLst>
              <a:path w="97790" h="1270">
                <a:moveTo>
                  <a:pt x="97535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4" name="object 1704"/>
          <p:cNvSpPr/>
          <p:nvPr/>
        </p:nvSpPr>
        <p:spPr>
          <a:xfrm>
            <a:off x="11428069" y="4212335"/>
            <a:ext cx="97155" cy="1270"/>
          </a:xfrm>
          <a:custGeom>
            <a:avLst/>
            <a:gdLst/>
            <a:ahLst/>
            <a:cxnLst/>
            <a:rect l="l" t="t" r="r" b="b"/>
            <a:pathLst>
              <a:path w="97154" h="1270">
                <a:moveTo>
                  <a:pt x="96774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5" name="object 1705"/>
          <p:cNvSpPr/>
          <p:nvPr/>
        </p:nvSpPr>
        <p:spPr>
          <a:xfrm>
            <a:off x="11787733" y="4212335"/>
            <a:ext cx="97790" cy="1270"/>
          </a:xfrm>
          <a:custGeom>
            <a:avLst/>
            <a:gdLst/>
            <a:ahLst/>
            <a:cxnLst/>
            <a:rect l="l" t="t" r="r" b="b"/>
            <a:pathLst>
              <a:path w="97790" h="1270">
                <a:moveTo>
                  <a:pt x="97535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6" name="object 1706"/>
          <p:cNvSpPr/>
          <p:nvPr/>
        </p:nvSpPr>
        <p:spPr>
          <a:xfrm>
            <a:off x="12147397" y="421309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624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7" name="object 1707"/>
          <p:cNvSpPr/>
          <p:nvPr/>
        </p:nvSpPr>
        <p:spPr>
          <a:xfrm>
            <a:off x="10884763" y="4188714"/>
            <a:ext cx="74295" cy="1905"/>
          </a:xfrm>
          <a:custGeom>
            <a:avLst/>
            <a:gdLst/>
            <a:ahLst/>
            <a:cxnLst/>
            <a:rect l="l" t="t" r="r" b="b"/>
            <a:pathLst>
              <a:path w="74295" h="1904">
                <a:moveTo>
                  <a:pt x="0" y="1524"/>
                </a:moveTo>
                <a:lnTo>
                  <a:pt x="73914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8" name="object 1708"/>
          <p:cNvSpPr/>
          <p:nvPr/>
        </p:nvSpPr>
        <p:spPr>
          <a:xfrm>
            <a:off x="11245189" y="4188714"/>
            <a:ext cx="73660" cy="1905"/>
          </a:xfrm>
          <a:custGeom>
            <a:avLst/>
            <a:gdLst/>
            <a:ahLst/>
            <a:cxnLst/>
            <a:rect l="l" t="t" r="r" b="b"/>
            <a:pathLst>
              <a:path w="73659" h="1904">
                <a:moveTo>
                  <a:pt x="0" y="1524"/>
                </a:moveTo>
                <a:lnTo>
                  <a:pt x="73152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9" name="object 1709"/>
          <p:cNvSpPr/>
          <p:nvPr/>
        </p:nvSpPr>
        <p:spPr>
          <a:xfrm>
            <a:off x="11604853" y="4188714"/>
            <a:ext cx="73660" cy="1905"/>
          </a:xfrm>
          <a:custGeom>
            <a:avLst/>
            <a:gdLst/>
            <a:ahLst/>
            <a:cxnLst/>
            <a:rect l="l" t="t" r="r" b="b"/>
            <a:pathLst>
              <a:path w="73659" h="1904">
                <a:moveTo>
                  <a:pt x="0" y="1524"/>
                </a:moveTo>
                <a:lnTo>
                  <a:pt x="73152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0" name="object 1710"/>
          <p:cNvSpPr/>
          <p:nvPr/>
        </p:nvSpPr>
        <p:spPr>
          <a:xfrm>
            <a:off x="11965279" y="4188714"/>
            <a:ext cx="73660" cy="1905"/>
          </a:xfrm>
          <a:custGeom>
            <a:avLst/>
            <a:gdLst/>
            <a:ahLst/>
            <a:cxnLst/>
            <a:rect l="l" t="t" r="r" b="b"/>
            <a:pathLst>
              <a:path w="73659" h="1904">
                <a:moveTo>
                  <a:pt x="0" y="1524"/>
                </a:moveTo>
                <a:lnTo>
                  <a:pt x="73152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1" name="object 1711"/>
          <p:cNvSpPr/>
          <p:nvPr/>
        </p:nvSpPr>
        <p:spPr>
          <a:xfrm>
            <a:off x="10958677" y="4188714"/>
            <a:ext cx="54610" cy="1270"/>
          </a:xfrm>
          <a:custGeom>
            <a:avLst/>
            <a:gdLst/>
            <a:ahLst/>
            <a:cxnLst/>
            <a:rect l="l" t="t" r="r" b="b"/>
            <a:pathLst>
              <a:path w="54609" h="1270">
                <a:moveTo>
                  <a:pt x="0" y="0"/>
                </a:moveTo>
                <a:lnTo>
                  <a:pt x="54102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2" name="object 1712"/>
          <p:cNvSpPr/>
          <p:nvPr/>
        </p:nvSpPr>
        <p:spPr>
          <a:xfrm>
            <a:off x="11318341" y="4188714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5" h="1270">
                <a:moveTo>
                  <a:pt x="0" y="0"/>
                </a:moveTo>
                <a:lnTo>
                  <a:pt x="54864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3" name="object 1713"/>
          <p:cNvSpPr/>
          <p:nvPr/>
        </p:nvSpPr>
        <p:spPr>
          <a:xfrm>
            <a:off x="11678005" y="4188714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5" h="1270">
                <a:moveTo>
                  <a:pt x="0" y="0"/>
                </a:moveTo>
                <a:lnTo>
                  <a:pt x="54864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4" name="object 1714"/>
          <p:cNvSpPr/>
          <p:nvPr/>
        </p:nvSpPr>
        <p:spPr>
          <a:xfrm>
            <a:off x="12038431" y="4188714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5" h="1270">
                <a:moveTo>
                  <a:pt x="0" y="0"/>
                </a:moveTo>
                <a:lnTo>
                  <a:pt x="54864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5" name="object 1715"/>
          <p:cNvSpPr/>
          <p:nvPr/>
        </p:nvSpPr>
        <p:spPr>
          <a:xfrm>
            <a:off x="10905337" y="4212335"/>
            <a:ext cx="96520" cy="1270"/>
          </a:xfrm>
          <a:custGeom>
            <a:avLst/>
            <a:gdLst/>
            <a:ahLst/>
            <a:cxnLst/>
            <a:rect l="l" t="t" r="r" b="b"/>
            <a:pathLst>
              <a:path w="96520" h="1270">
                <a:moveTo>
                  <a:pt x="0" y="0"/>
                </a:moveTo>
                <a:lnTo>
                  <a:pt x="96012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6" name="object 1716"/>
          <p:cNvSpPr/>
          <p:nvPr/>
        </p:nvSpPr>
        <p:spPr>
          <a:xfrm>
            <a:off x="11265001" y="4212335"/>
            <a:ext cx="97155" cy="1270"/>
          </a:xfrm>
          <a:custGeom>
            <a:avLst/>
            <a:gdLst/>
            <a:ahLst/>
            <a:cxnLst/>
            <a:rect l="l" t="t" r="r" b="b"/>
            <a:pathLst>
              <a:path w="97154" h="1270">
                <a:moveTo>
                  <a:pt x="0" y="0"/>
                </a:moveTo>
                <a:lnTo>
                  <a:pt x="96774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7" name="object 1717"/>
          <p:cNvSpPr/>
          <p:nvPr/>
        </p:nvSpPr>
        <p:spPr>
          <a:xfrm>
            <a:off x="11625427" y="4212335"/>
            <a:ext cx="96520" cy="1270"/>
          </a:xfrm>
          <a:custGeom>
            <a:avLst/>
            <a:gdLst/>
            <a:ahLst/>
            <a:cxnLst/>
            <a:rect l="l" t="t" r="r" b="b"/>
            <a:pathLst>
              <a:path w="96520" h="1270">
                <a:moveTo>
                  <a:pt x="0" y="0"/>
                </a:moveTo>
                <a:lnTo>
                  <a:pt x="96012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8" name="object 1718"/>
          <p:cNvSpPr/>
          <p:nvPr/>
        </p:nvSpPr>
        <p:spPr>
          <a:xfrm>
            <a:off x="11985091" y="4212335"/>
            <a:ext cx="97155" cy="1270"/>
          </a:xfrm>
          <a:custGeom>
            <a:avLst/>
            <a:gdLst/>
            <a:ahLst/>
            <a:cxnLst/>
            <a:rect l="l" t="t" r="r" b="b"/>
            <a:pathLst>
              <a:path w="97154" h="1270">
                <a:moveTo>
                  <a:pt x="0" y="0"/>
                </a:moveTo>
                <a:lnTo>
                  <a:pt x="96774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9" name="object 1719"/>
          <p:cNvSpPr/>
          <p:nvPr/>
        </p:nvSpPr>
        <p:spPr>
          <a:xfrm>
            <a:off x="11001349" y="421309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0" y="0"/>
                </a:moveTo>
                <a:lnTo>
                  <a:pt x="662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0" name="object 1720"/>
          <p:cNvSpPr/>
          <p:nvPr/>
        </p:nvSpPr>
        <p:spPr>
          <a:xfrm>
            <a:off x="11361775" y="421309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0" y="0"/>
                </a:moveTo>
                <a:lnTo>
                  <a:pt x="662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1" name="object 1721"/>
          <p:cNvSpPr/>
          <p:nvPr/>
        </p:nvSpPr>
        <p:spPr>
          <a:xfrm>
            <a:off x="11721439" y="421309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 h="0">
                <a:moveTo>
                  <a:pt x="0" y="0"/>
                </a:moveTo>
                <a:lnTo>
                  <a:pt x="6629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2" name="object 1722"/>
          <p:cNvSpPr/>
          <p:nvPr/>
        </p:nvSpPr>
        <p:spPr>
          <a:xfrm>
            <a:off x="12081865" y="4213097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 h="0">
                <a:moveTo>
                  <a:pt x="0" y="0"/>
                </a:moveTo>
                <a:lnTo>
                  <a:pt x="6553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3" name="object 1723"/>
          <p:cNvSpPr/>
          <p:nvPr/>
        </p:nvSpPr>
        <p:spPr>
          <a:xfrm>
            <a:off x="10931245" y="4200905"/>
            <a:ext cx="177800" cy="1905"/>
          </a:xfrm>
          <a:custGeom>
            <a:avLst/>
            <a:gdLst/>
            <a:ahLst/>
            <a:cxnLst/>
            <a:rect l="l" t="t" r="r" b="b"/>
            <a:pathLst>
              <a:path w="177800" h="1904">
                <a:moveTo>
                  <a:pt x="177546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4" name="object 1724"/>
          <p:cNvSpPr/>
          <p:nvPr/>
        </p:nvSpPr>
        <p:spPr>
          <a:xfrm>
            <a:off x="11290909" y="4200905"/>
            <a:ext cx="178435" cy="1905"/>
          </a:xfrm>
          <a:custGeom>
            <a:avLst/>
            <a:gdLst/>
            <a:ahLst/>
            <a:cxnLst/>
            <a:rect l="l" t="t" r="r" b="b"/>
            <a:pathLst>
              <a:path w="178434" h="1904">
                <a:moveTo>
                  <a:pt x="178307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5" name="object 1725"/>
          <p:cNvSpPr/>
          <p:nvPr/>
        </p:nvSpPr>
        <p:spPr>
          <a:xfrm>
            <a:off x="11651335" y="4200905"/>
            <a:ext cx="177800" cy="1905"/>
          </a:xfrm>
          <a:custGeom>
            <a:avLst/>
            <a:gdLst/>
            <a:ahLst/>
            <a:cxnLst/>
            <a:rect l="l" t="t" r="r" b="b"/>
            <a:pathLst>
              <a:path w="177800" h="1904">
                <a:moveTo>
                  <a:pt x="177546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6" name="object 1726"/>
          <p:cNvSpPr/>
          <p:nvPr/>
        </p:nvSpPr>
        <p:spPr>
          <a:xfrm>
            <a:off x="12010999" y="4200905"/>
            <a:ext cx="176530" cy="1905"/>
          </a:xfrm>
          <a:custGeom>
            <a:avLst/>
            <a:gdLst/>
            <a:ahLst/>
            <a:cxnLst/>
            <a:rect l="l" t="t" r="r" b="b"/>
            <a:pathLst>
              <a:path w="176529" h="1904">
                <a:moveTo>
                  <a:pt x="176022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7" name="object 1727"/>
          <p:cNvSpPr/>
          <p:nvPr/>
        </p:nvSpPr>
        <p:spPr>
          <a:xfrm>
            <a:off x="11043259" y="4193285"/>
            <a:ext cx="64135" cy="1270"/>
          </a:xfrm>
          <a:custGeom>
            <a:avLst/>
            <a:gdLst/>
            <a:ahLst/>
            <a:cxnLst/>
            <a:rect l="l" t="t" r="r" b="b"/>
            <a:pathLst>
              <a:path w="64134" h="1270">
                <a:moveTo>
                  <a:pt x="0" y="0"/>
                </a:moveTo>
                <a:lnTo>
                  <a:pt x="64008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8" name="object 1728"/>
          <p:cNvSpPr/>
          <p:nvPr/>
        </p:nvSpPr>
        <p:spPr>
          <a:xfrm>
            <a:off x="11403685" y="4193285"/>
            <a:ext cx="64135" cy="1270"/>
          </a:xfrm>
          <a:custGeom>
            <a:avLst/>
            <a:gdLst/>
            <a:ahLst/>
            <a:cxnLst/>
            <a:rect l="l" t="t" r="r" b="b"/>
            <a:pathLst>
              <a:path w="64134" h="1270">
                <a:moveTo>
                  <a:pt x="0" y="0"/>
                </a:moveTo>
                <a:lnTo>
                  <a:pt x="64008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9" name="object 1729"/>
          <p:cNvSpPr/>
          <p:nvPr/>
        </p:nvSpPr>
        <p:spPr>
          <a:xfrm>
            <a:off x="11763349" y="4193285"/>
            <a:ext cx="64135" cy="1270"/>
          </a:xfrm>
          <a:custGeom>
            <a:avLst/>
            <a:gdLst/>
            <a:ahLst/>
            <a:cxnLst/>
            <a:rect l="l" t="t" r="r" b="b"/>
            <a:pathLst>
              <a:path w="64134" h="1270">
                <a:moveTo>
                  <a:pt x="0" y="0"/>
                </a:moveTo>
                <a:lnTo>
                  <a:pt x="64008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0" name="object 1730"/>
          <p:cNvSpPr/>
          <p:nvPr/>
        </p:nvSpPr>
        <p:spPr>
          <a:xfrm>
            <a:off x="12123013" y="4193285"/>
            <a:ext cx="64135" cy="1270"/>
          </a:xfrm>
          <a:custGeom>
            <a:avLst/>
            <a:gdLst/>
            <a:ahLst/>
            <a:cxnLst/>
            <a:rect l="l" t="t" r="r" b="b"/>
            <a:pathLst>
              <a:path w="64134" h="1270">
                <a:moveTo>
                  <a:pt x="0" y="0"/>
                </a:moveTo>
                <a:lnTo>
                  <a:pt x="64008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1" name="object 1731"/>
          <p:cNvSpPr/>
          <p:nvPr/>
        </p:nvSpPr>
        <p:spPr>
          <a:xfrm>
            <a:off x="11107267" y="4192523"/>
            <a:ext cx="79375" cy="1905"/>
          </a:xfrm>
          <a:custGeom>
            <a:avLst/>
            <a:gdLst/>
            <a:ahLst/>
            <a:cxnLst/>
            <a:rect l="l" t="t" r="r" b="b"/>
            <a:pathLst>
              <a:path w="79375" h="1904">
                <a:moveTo>
                  <a:pt x="0" y="1524"/>
                </a:moveTo>
                <a:lnTo>
                  <a:pt x="79248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2" name="object 1732"/>
          <p:cNvSpPr/>
          <p:nvPr/>
        </p:nvSpPr>
        <p:spPr>
          <a:xfrm>
            <a:off x="11467693" y="4192523"/>
            <a:ext cx="79375" cy="1905"/>
          </a:xfrm>
          <a:custGeom>
            <a:avLst/>
            <a:gdLst/>
            <a:ahLst/>
            <a:cxnLst/>
            <a:rect l="l" t="t" r="r" b="b"/>
            <a:pathLst>
              <a:path w="79375" h="1904">
                <a:moveTo>
                  <a:pt x="0" y="1524"/>
                </a:moveTo>
                <a:lnTo>
                  <a:pt x="79248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3" name="object 1733"/>
          <p:cNvSpPr/>
          <p:nvPr/>
        </p:nvSpPr>
        <p:spPr>
          <a:xfrm>
            <a:off x="11827357" y="4192523"/>
            <a:ext cx="79375" cy="1905"/>
          </a:xfrm>
          <a:custGeom>
            <a:avLst/>
            <a:gdLst/>
            <a:ahLst/>
            <a:cxnLst/>
            <a:rect l="l" t="t" r="r" b="b"/>
            <a:pathLst>
              <a:path w="79375" h="1904">
                <a:moveTo>
                  <a:pt x="0" y="1524"/>
                </a:moveTo>
                <a:lnTo>
                  <a:pt x="79248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4" name="object 1734"/>
          <p:cNvSpPr/>
          <p:nvPr/>
        </p:nvSpPr>
        <p:spPr>
          <a:xfrm>
            <a:off x="11012017" y="4178046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 h="0">
                <a:moveTo>
                  <a:pt x="87629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5" name="object 1735"/>
          <p:cNvSpPr/>
          <p:nvPr/>
        </p:nvSpPr>
        <p:spPr>
          <a:xfrm>
            <a:off x="11371681" y="4178046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 h="0">
                <a:moveTo>
                  <a:pt x="87629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6" name="object 1736"/>
          <p:cNvSpPr/>
          <p:nvPr/>
        </p:nvSpPr>
        <p:spPr>
          <a:xfrm>
            <a:off x="11731345" y="417804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88392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7" name="object 1737"/>
          <p:cNvSpPr/>
          <p:nvPr/>
        </p:nvSpPr>
        <p:spPr>
          <a:xfrm>
            <a:off x="12091771" y="4178046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 h="0">
                <a:moveTo>
                  <a:pt x="87629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8" name="object 1738"/>
          <p:cNvSpPr/>
          <p:nvPr/>
        </p:nvSpPr>
        <p:spPr>
          <a:xfrm>
            <a:off x="11012017" y="4177284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86868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9" name="object 1739"/>
          <p:cNvSpPr/>
          <p:nvPr/>
        </p:nvSpPr>
        <p:spPr>
          <a:xfrm>
            <a:off x="11371681" y="4177284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86868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0" name="object 1740"/>
          <p:cNvSpPr/>
          <p:nvPr/>
        </p:nvSpPr>
        <p:spPr>
          <a:xfrm>
            <a:off x="11731345" y="4177284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 h="0">
                <a:moveTo>
                  <a:pt x="87629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1" name="object 1741"/>
          <p:cNvSpPr/>
          <p:nvPr/>
        </p:nvSpPr>
        <p:spPr>
          <a:xfrm>
            <a:off x="12091771" y="4177284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86868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2" name="object 1742"/>
          <p:cNvSpPr/>
          <p:nvPr/>
        </p:nvSpPr>
        <p:spPr>
          <a:xfrm>
            <a:off x="11012017" y="4176521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86868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3" name="object 1743"/>
          <p:cNvSpPr/>
          <p:nvPr/>
        </p:nvSpPr>
        <p:spPr>
          <a:xfrm>
            <a:off x="11371681" y="4176521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86868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4" name="object 1744"/>
          <p:cNvSpPr/>
          <p:nvPr/>
        </p:nvSpPr>
        <p:spPr>
          <a:xfrm>
            <a:off x="11731345" y="4176521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 h="0">
                <a:moveTo>
                  <a:pt x="87629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5" name="object 1745"/>
          <p:cNvSpPr/>
          <p:nvPr/>
        </p:nvSpPr>
        <p:spPr>
          <a:xfrm>
            <a:off x="12091771" y="4176521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86868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6" name="object 1746"/>
          <p:cNvSpPr/>
          <p:nvPr/>
        </p:nvSpPr>
        <p:spPr>
          <a:xfrm>
            <a:off x="11012017" y="4175759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7" name="object 1747"/>
          <p:cNvSpPr/>
          <p:nvPr/>
        </p:nvSpPr>
        <p:spPr>
          <a:xfrm>
            <a:off x="11371681" y="4175759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8" name="object 1748"/>
          <p:cNvSpPr/>
          <p:nvPr/>
        </p:nvSpPr>
        <p:spPr>
          <a:xfrm>
            <a:off x="11731345" y="4175759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 h="0">
                <a:moveTo>
                  <a:pt x="0" y="0"/>
                </a:moveTo>
                <a:lnTo>
                  <a:pt x="8763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9" name="object 1749"/>
          <p:cNvSpPr/>
          <p:nvPr/>
        </p:nvSpPr>
        <p:spPr>
          <a:xfrm>
            <a:off x="12091771" y="4175759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0" name="object 1750"/>
          <p:cNvSpPr/>
          <p:nvPr/>
        </p:nvSpPr>
        <p:spPr>
          <a:xfrm>
            <a:off x="11088217" y="4167378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10668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1" name="object 1751"/>
          <p:cNvSpPr/>
          <p:nvPr/>
        </p:nvSpPr>
        <p:spPr>
          <a:xfrm>
            <a:off x="11447881" y="4167378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10668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2" name="object 1752"/>
          <p:cNvSpPr/>
          <p:nvPr/>
        </p:nvSpPr>
        <p:spPr>
          <a:xfrm>
            <a:off x="11808307" y="4167378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10668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3" name="object 1753"/>
          <p:cNvSpPr/>
          <p:nvPr/>
        </p:nvSpPr>
        <p:spPr>
          <a:xfrm>
            <a:off x="12167971" y="4167378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10668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4" name="object 1754"/>
          <p:cNvSpPr/>
          <p:nvPr/>
        </p:nvSpPr>
        <p:spPr>
          <a:xfrm>
            <a:off x="11061547" y="4168140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26670" y="0"/>
                </a:moveTo>
                <a:lnTo>
                  <a:pt x="0" y="22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5" name="object 1755"/>
          <p:cNvSpPr/>
          <p:nvPr/>
        </p:nvSpPr>
        <p:spPr>
          <a:xfrm>
            <a:off x="11421211" y="4168140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26670" y="0"/>
                </a:moveTo>
                <a:lnTo>
                  <a:pt x="0" y="22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6" name="object 1756"/>
          <p:cNvSpPr/>
          <p:nvPr/>
        </p:nvSpPr>
        <p:spPr>
          <a:xfrm>
            <a:off x="11781637" y="4168140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26670" y="0"/>
                </a:moveTo>
                <a:lnTo>
                  <a:pt x="0" y="22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7" name="object 1757"/>
          <p:cNvSpPr/>
          <p:nvPr/>
        </p:nvSpPr>
        <p:spPr>
          <a:xfrm>
            <a:off x="12141301" y="4168140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26670" y="0"/>
                </a:moveTo>
                <a:lnTo>
                  <a:pt x="0" y="22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8" name="object 1758"/>
          <p:cNvSpPr/>
          <p:nvPr/>
        </p:nvSpPr>
        <p:spPr>
          <a:xfrm>
            <a:off x="11061547" y="4168902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0" y="2285"/>
                </a:moveTo>
                <a:lnTo>
                  <a:pt x="2667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9" name="object 1759"/>
          <p:cNvSpPr/>
          <p:nvPr/>
        </p:nvSpPr>
        <p:spPr>
          <a:xfrm>
            <a:off x="11421211" y="4168902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0" y="2285"/>
                </a:moveTo>
                <a:lnTo>
                  <a:pt x="2667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0" name="object 1760"/>
          <p:cNvSpPr/>
          <p:nvPr/>
        </p:nvSpPr>
        <p:spPr>
          <a:xfrm>
            <a:off x="11781637" y="4168902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0" y="2285"/>
                </a:moveTo>
                <a:lnTo>
                  <a:pt x="2667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1" name="object 1761"/>
          <p:cNvSpPr/>
          <p:nvPr/>
        </p:nvSpPr>
        <p:spPr>
          <a:xfrm>
            <a:off x="12141301" y="4168902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0" y="2285"/>
                </a:moveTo>
                <a:lnTo>
                  <a:pt x="2667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2" name="object 1762"/>
          <p:cNvSpPr/>
          <p:nvPr/>
        </p:nvSpPr>
        <p:spPr>
          <a:xfrm>
            <a:off x="11088217" y="416814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761"/>
                </a:moveTo>
                <a:lnTo>
                  <a:pt x="1143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3" name="object 1763"/>
          <p:cNvSpPr/>
          <p:nvPr/>
        </p:nvSpPr>
        <p:spPr>
          <a:xfrm>
            <a:off x="11447881" y="416814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761"/>
                </a:moveTo>
                <a:lnTo>
                  <a:pt x="1143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4" name="object 1764"/>
          <p:cNvSpPr/>
          <p:nvPr/>
        </p:nvSpPr>
        <p:spPr>
          <a:xfrm>
            <a:off x="11808307" y="416814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761"/>
                </a:moveTo>
                <a:lnTo>
                  <a:pt x="1143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5" name="object 1765"/>
          <p:cNvSpPr/>
          <p:nvPr/>
        </p:nvSpPr>
        <p:spPr>
          <a:xfrm>
            <a:off x="12167971" y="416814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761"/>
                </a:moveTo>
                <a:lnTo>
                  <a:pt x="1143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6" name="object 1766"/>
          <p:cNvSpPr/>
          <p:nvPr/>
        </p:nvSpPr>
        <p:spPr>
          <a:xfrm>
            <a:off x="11088217" y="4168902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12192" y="0"/>
                </a:moveTo>
                <a:lnTo>
                  <a:pt x="0" y="762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7" name="object 1767"/>
          <p:cNvSpPr/>
          <p:nvPr/>
        </p:nvSpPr>
        <p:spPr>
          <a:xfrm>
            <a:off x="11447881" y="4168902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12192" y="0"/>
                </a:moveTo>
                <a:lnTo>
                  <a:pt x="0" y="762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8" name="object 1768"/>
          <p:cNvSpPr/>
          <p:nvPr/>
        </p:nvSpPr>
        <p:spPr>
          <a:xfrm>
            <a:off x="11808307" y="4168902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12192" y="0"/>
                </a:moveTo>
                <a:lnTo>
                  <a:pt x="0" y="762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9" name="object 1769"/>
          <p:cNvSpPr/>
          <p:nvPr/>
        </p:nvSpPr>
        <p:spPr>
          <a:xfrm>
            <a:off x="12167971" y="4168902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12192" y="0"/>
                </a:moveTo>
                <a:lnTo>
                  <a:pt x="0" y="762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0" name="object 1770"/>
          <p:cNvSpPr/>
          <p:nvPr/>
        </p:nvSpPr>
        <p:spPr>
          <a:xfrm>
            <a:off x="11063071" y="4169664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25146" y="0"/>
                </a:moveTo>
                <a:lnTo>
                  <a:pt x="0" y="22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1" name="object 1771"/>
          <p:cNvSpPr/>
          <p:nvPr/>
        </p:nvSpPr>
        <p:spPr>
          <a:xfrm>
            <a:off x="11422735" y="4169664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25146" y="0"/>
                </a:moveTo>
                <a:lnTo>
                  <a:pt x="0" y="22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2" name="object 1772"/>
          <p:cNvSpPr/>
          <p:nvPr/>
        </p:nvSpPr>
        <p:spPr>
          <a:xfrm>
            <a:off x="11782399" y="4169664"/>
            <a:ext cx="26034" cy="2540"/>
          </a:xfrm>
          <a:custGeom>
            <a:avLst/>
            <a:gdLst/>
            <a:ahLst/>
            <a:cxnLst/>
            <a:rect l="l" t="t" r="r" b="b"/>
            <a:pathLst>
              <a:path w="26034" h="2539">
                <a:moveTo>
                  <a:pt x="25907" y="0"/>
                </a:moveTo>
                <a:lnTo>
                  <a:pt x="0" y="22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3" name="object 1773"/>
          <p:cNvSpPr/>
          <p:nvPr/>
        </p:nvSpPr>
        <p:spPr>
          <a:xfrm>
            <a:off x="12142825" y="4169664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25146" y="0"/>
                </a:moveTo>
                <a:lnTo>
                  <a:pt x="0" y="22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4" name="object 1774"/>
          <p:cNvSpPr/>
          <p:nvPr/>
        </p:nvSpPr>
        <p:spPr>
          <a:xfrm>
            <a:off x="11086693" y="4166615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11429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5" name="object 1775"/>
          <p:cNvSpPr/>
          <p:nvPr/>
        </p:nvSpPr>
        <p:spPr>
          <a:xfrm>
            <a:off x="11446357" y="4166615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11429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6" name="object 1776"/>
          <p:cNvSpPr/>
          <p:nvPr/>
        </p:nvSpPr>
        <p:spPr>
          <a:xfrm>
            <a:off x="11806783" y="4166615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11429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7" name="object 1777"/>
          <p:cNvSpPr/>
          <p:nvPr/>
        </p:nvSpPr>
        <p:spPr>
          <a:xfrm>
            <a:off x="12166447" y="4166615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11429" y="0"/>
                </a:moveTo>
                <a:lnTo>
                  <a:pt x="0" y="76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8" name="object 1778"/>
          <p:cNvSpPr/>
          <p:nvPr/>
        </p:nvSpPr>
        <p:spPr>
          <a:xfrm>
            <a:off x="11060023" y="4167378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26670" y="0"/>
                </a:moveTo>
                <a:lnTo>
                  <a:pt x="0" y="22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9" name="object 1779"/>
          <p:cNvSpPr/>
          <p:nvPr/>
        </p:nvSpPr>
        <p:spPr>
          <a:xfrm>
            <a:off x="11419687" y="4167378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26670" y="0"/>
                </a:moveTo>
                <a:lnTo>
                  <a:pt x="0" y="22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0" name="object 1780"/>
          <p:cNvSpPr/>
          <p:nvPr/>
        </p:nvSpPr>
        <p:spPr>
          <a:xfrm>
            <a:off x="11780113" y="4167378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26670" y="0"/>
                </a:moveTo>
                <a:lnTo>
                  <a:pt x="0" y="22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1" name="object 1781"/>
          <p:cNvSpPr/>
          <p:nvPr/>
        </p:nvSpPr>
        <p:spPr>
          <a:xfrm>
            <a:off x="12139777" y="4167378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26670" y="0"/>
                </a:moveTo>
                <a:lnTo>
                  <a:pt x="0" y="22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2" name="object 1782"/>
          <p:cNvSpPr/>
          <p:nvPr/>
        </p:nvSpPr>
        <p:spPr>
          <a:xfrm>
            <a:off x="11070691" y="42031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3" name="object 1783"/>
          <p:cNvSpPr/>
          <p:nvPr/>
        </p:nvSpPr>
        <p:spPr>
          <a:xfrm>
            <a:off x="11430355" y="4203191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 h="0">
                <a:moveTo>
                  <a:pt x="38861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4" name="object 1784"/>
          <p:cNvSpPr/>
          <p:nvPr/>
        </p:nvSpPr>
        <p:spPr>
          <a:xfrm>
            <a:off x="11790781" y="42031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5" name="object 1785"/>
          <p:cNvSpPr/>
          <p:nvPr/>
        </p:nvSpPr>
        <p:spPr>
          <a:xfrm>
            <a:off x="12150445" y="420319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36575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6" name="object 1786"/>
          <p:cNvSpPr/>
          <p:nvPr/>
        </p:nvSpPr>
        <p:spPr>
          <a:xfrm>
            <a:off x="10931245" y="4201667"/>
            <a:ext cx="140335" cy="1905"/>
          </a:xfrm>
          <a:custGeom>
            <a:avLst/>
            <a:gdLst/>
            <a:ahLst/>
            <a:cxnLst/>
            <a:rect l="l" t="t" r="r" b="b"/>
            <a:pathLst>
              <a:path w="140334" h="1904">
                <a:moveTo>
                  <a:pt x="140207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7" name="object 1787"/>
          <p:cNvSpPr/>
          <p:nvPr/>
        </p:nvSpPr>
        <p:spPr>
          <a:xfrm>
            <a:off x="11290909" y="4201667"/>
            <a:ext cx="140335" cy="1905"/>
          </a:xfrm>
          <a:custGeom>
            <a:avLst/>
            <a:gdLst/>
            <a:ahLst/>
            <a:cxnLst/>
            <a:rect l="l" t="t" r="r" b="b"/>
            <a:pathLst>
              <a:path w="140334" h="1904">
                <a:moveTo>
                  <a:pt x="140207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8" name="object 1788"/>
          <p:cNvSpPr/>
          <p:nvPr/>
        </p:nvSpPr>
        <p:spPr>
          <a:xfrm>
            <a:off x="11651335" y="4201667"/>
            <a:ext cx="140335" cy="1905"/>
          </a:xfrm>
          <a:custGeom>
            <a:avLst/>
            <a:gdLst/>
            <a:ahLst/>
            <a:cxnLst/>
            <a:rect l="l" t="t" r="r" b="b"/>
            <a:pathLst>
              <a:path w="140334" h="1904">
                <a:moveTo>
                  <a:pt x="140207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9" name="object 1789"/>
          <p:cNvSpPr/>
          <p:nvPr/>
        </p:nvSpPr>
        <p:spPr>
          <a:xfrm>
            <a:off x="12010999" y="4201667"/>
            <a:ext cx="140335" cy="1905"/>
          </a:xfrm>
          <a:custGeom>
            <a:avLst/>
            <a:gdLst/>
            <a:ahLst/>
            <a:cxnLst/>
            <a:rect l="l" t="t" r="r" b="b"/>
            <a:pathLst>
              <a:path w="140334" h="1904">
                <a:moveTo>
                  <a:pt x="140207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0" name="object 1790"/>
          <p:cNvSpPr/>
          <p:nvPr/>
        </p:nvSpPr>
        <p:spPr>
          <a:xfrm>
            <a:off x="10884763" y="4187952"/>
            <a:ext cx="78105" cy="1905"/>
          </a:xfrm>
          <a:custGeom>
            <a:avLst/>
            <a:gdLst/>
            <a:ahLst/>
            <a:cxnLst/>
            <a:rect l="l" t="t" r="r" b="b"/>
            <a:pathLst>
              <a:path w="78104" h="1904">
                <a:moveTo>
                  <a:pt x="0" y="1524"/>
                </a:moveTo>
                <a:lnTo>
                  <a:pt x="7772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1" name="object 1791"/>
          <p:cNvSpPr/>
          <p:nvPr/>
        </p:nvSpPr>
        <p:spPr>
          <a:xfrm>
            <a:off x="11245189" y="4187952"/>
            <a:ext cx="78105" cy="1905"/>
          </a:xfrm>
          <a:custGeom>
            <a:avLst/>
            <a:gdLst/>
            <a:ahLst/>
            <a:cxnLst/>
            <a:rect l="l" t="t" r="r" b="b"/>
            <a:pathLst>
              <a:path w="78104" h="1904">
                <a:moveTo>
                  <a:pt x="0" y="1524"/>
                </a:moveTo>
                <a:lnTo>
                  <a:pt x="7772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2" name="object 1792"/>
          <p:cNvSpPr/>
          <p:nvPr/>
        </p:nvSpPr>
        <p:spPr>
          <a:xfrm>
            <a:off x="11604853" y="4187952"/>
            <a:ext cx="78105" cy="1905"/>
          </a:xfrm>
          <a:custGeom>
            <a:avLst/>
            <a:gdLst/>
            <a:ahLst/>
            <a:cxnLst/>
            <a:rect l="l" t="t" r="r" b="b"/>
            <a:pathLst>
              <a:path w="78104" h="1904">
                <a:moveTo>
                  <a:pt x="0" y="1524"/>
                </a:moveTo>
                <a:lnTo>
                  <a:pt x="7772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3" name="object 1793"/>
          <p:cNvSpPr/>
          <p:nvPr/>
        </p:nvSpPr>
        <p:spPr>
          <a:xfrm>
            <a:off x="11965279" y="4187952"/>
            <a:ext cx="78105" cy="1905"/>
          </a:xfrm>
          <a:custGeom>
            <a:avLst/>
            <a:gdLst/>
            <a:ahLst/>
            <a:cxnLst/>
            <a:rect l="l" t="t" r="r" b="b"/>
            <a:pathLst>
              <a:path w="78104" h="1904">
                <a:moveTo>
                  <a:pt x="0" y="1524"/>
                </a:moveTo>
                <a:lnTo>
                  <a:pt x="7772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4" name="object 1794"/>
          <p:cNvSpPr/>
          <p:nvPr/>
        </p:nvSpPr>
        <p:spPr>
          <a:xfrm>
            <a:off x="10962487" y="4187952"/>
            <a:ext cx="50800" cy="1270"/>
          </a:xfrm>
          <a:custGeom>
            <a:avLst/>
            <a:gdLst/>
            <a:ahLst/>
            <a:cxnLst/>
            <a:rect l="l" t="t" r="r" b="b"/>
            <a:pathLst>
              <a:path w="50800" h="1270">
                <a:moveTo>
                  <a:pt x="0" y="0"/>
                </a:moveTo>
                <a:lnTo>
                  <a:pt x="50292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5" name="object 1795"/>
          <p:cNvSpPr/>
          <p:nvPr/>
        </p:nvSpPr>
        <p:spPr>
          <a:xfrm>
            <a:off x="11322913" y="4187952"/>
            <a:ext cx="49530" cy="1270"/>
          </a:xfrm>
          <a:custGeom>
            <a:avLst/>
            <a:gdLst/>
            <a:ahLst/>
            <a:cxnLst/>
            <a:rect l="l" t="t" r="r" b="b"/>
            <a:pathLst>
              <a:path w="49529" h="1270">
                <a:moveTo>
                  <a:pt x="0" y="0"/>
                </a:moveTo>
                <a:lnTo>
                  <a:pt x="49530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6" name="object 1796"/>
          <p:cNvSpPr/>
          <p:nvPr/>
        </p:nvSpPr>
        <p:spPr>
          <a:xfrm>
            <a:off x="11682577" y="4187952"/>
            <a:ext cx="49530" cy="1270"/>
          </a:xfrm>
          <a:custGeom>
            <a:avLst/>
            <a:gdLst/>
            <a:ahLst/>
            <a:cxnLst/>
            <a:rect l="l" t="t" r="r" b="b"/>
            <a:pathLst>
              <a:path w="49529" h="1270">
                <a:moveTo>
                  <a:pt x="0" y="0"/>
                </a:moveTo>
                <a:lnTo>
                  <a:pt x="49530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7" name="object 1797"/>
          <p:cNvSpPr/>
          <p:nvPr/>
        </p:nvSpPr>
        <p:spPr>
          <a:xfrm>
            <a:off x="12043003" y="4187952"/>
            <a:ext cx="49530" cy="1270"/>
          </a:xfrm>
          <a:custGeom>
            <a:avLst/>
            <a:gdLst/>
            <a:ahLst/>
            <a:cxnLst/>
            <a:rect l="l" t="t" r="r" b="b"/>
            <a:pathLst>
              <a:path w="49529" h="1270">
                <a:moveTo>
                  <a:pt x="0" y="0"/>
                </a:moveTo>
                <a:lnTo>
                  <a:pt x="49530" y="7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8" name="object 1798"/>
          <p:cNvSpPr/>
          <p:nvPr/>
        </p:nvSpPr>
        <p:spPr>
          <a:xfrm>
            <a:off x="12143587" y="4255770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43433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9" name="object 1799"/>
          <p:cNvSpPr/>
          <p:nvPr/>
        </p:nvSpPr>
        <p:spPr>
          <a:xfrm>
            <a:off x="12143587" y="4258817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0" name="object 1800"/>
          <p:cNvSpPr/>
          <p:nvPr/>
        </p:nvSpPr>
        <p:spPr>
          <a:xfrm>
            <a:off x="12143587" y="4219955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1" name="object 1801"/>
          <p:cNvSpPr/>
          <p:nvPr/>
        </p:nvSpPr>
        <p:spPr>
          <a:xfrm>
            <a:off x="12143587" y="4258817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43433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2" name="object 1802"/>
          <p:cNvSpPr/>
          <p:nvPr/>
        </p:nvSpPr>
        <p:spPr>
          <a:xfrm>
            <a:off x="12143587" y="4255770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3" name="object 1803"/>
          <p:cNvSpPr/>
          <p:nvPr/>
        </p:nvSpPr>
        <p:spPr>
          <a:xfrm>
            <a:off x="12143587" y="4219955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43433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4" name="object 1804"/>
          <p:cNvSpPr/>
          <p:nvPr/>
        </p:nvSpPr>
        <p:spPr>
          <a:xfrm>
            <a:off x="12151969" y="426567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 h="0">
                <a:moveTo>
                  <a:pt x="0" y="0"/>
                </a:moveTo>
                <a:lnTo>
                  <a:pt x="3505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5" name="object 1805"/>
          <p:cNvSpPr/>
          <p:nvPr/>
        </p:nvSpPr>
        <p:spPr>
          <a:xfrm>
            <a:off x="12172543" y="428777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8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6" name="object 1806"/>
          <p:cNvSpPr/>
          <p:nvPr/>
        </p:nvSpPr>
        <p:spPr>
          <a:xfrm>
            <a:off x="12151969" y="426491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 h="0">
                <a:moveTo>
                  <a:pt x="0" y="0"/>
                </a:moveTo>
                <a:lnTo>
                  <a:pt x="3505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7" name="object 1807"/>
          <p:cNvSpPr/>
          <p:nvPr/>
        </p:nvSpPr>
        <p:spPr>
          <a:xfrm>
            <a:off x="11241379" y="3956303"/>
            <a:ext cx="297180" cy="198120"/>
          </a:xfrm>
          <a:custGeom>
            <a:avLst/>
            <a:gdLst/>
            <a:ahLst/>
            <a:cxnLst/>
            <a:rect l="l" t="t" r="r" b="b"/>
            <a:pathLst>
              <a:path w="297179" h="198120">
                <a:moveTo>
                  <a:pt x="0" y="198120"/>
                </a:moveTo>
                <a:lnTo>
                  <a:pt x="297180" y="2286"/>
                </a:lnTo>
                <a:lnTo>
                  <a:pt x="295656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8" name="object 1808"/>
          <p:cNvSpPr/>
          <p:nvPr/>
        </p:nvSpPr>
        <p:spPr>
          <a:xfrm>
            <a:off x="11538559" y="3866388"/>
            <a:ext cx="140335" cy="92710"/>
          </a:xfrm>
          <a:custGeom>
            <a:avLst/>
            <a:gdLst/>
            <a:ahLst/>
            <a:cxnLst/>
            <a:rect l="l" t="t" r="r" b="b"/>
            <a:pathLst>
              <a:path w="140334" h="92710">
                <a:moveTo>
                  <a:pt x="0" y="92201"/>
                </a:moveTo>
                <a:lnTo>
                  <a:pt x="140208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9" name="object 1809"/>
          <p:cNvSpPr/>
          <p:nvPr/>
        </p:nvSpPr>
        <p:spPr>
          <a:xfrm>
            <a:off x="11236045" y="3956303"/>
            <a:ext cx="300990" cy="198120"/>
          </a:xfrm>
          <a:custGeom>
            <a:avLst/>
            <a:gdLst/>
            <a:ahLst/>
            <a:cxnLst/>
            <a:rect l="l" t="t" r="r" b="b"/>
            <a:pathLst>
              <a:path w="300990" h="198120">
                <a:moveTo>
                  <a:pt x="300990" y="0"/>
                </a:moveTo>
                <a:lnTo>
                  <a:pt x="0" y="19812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0" name="object 1810"/>
          <p:cNvSpPr/>
          <p:nvPr/>
        </p:nvSpPr>
        <p:spPr>
          <a:xfrm>
            <a:off x="11241379" y="3862578"/>
            <a:ext cx="437515" cy="292100"/>
          </a:xfrm>
          <a:custGeom>
            <a:avLst/>
            <a:gdLst/>
            <a:ahLst/>
            <a:cxnLst/>
            <a:rect l="l" t="t" r="r" b="b"/>
            <a:pathLst>
              <a:path w="437515" h="292100">
                <a:moveTo>
                  <a:pt x="437387" y="0"/>
                </a:moveTo>
                <a:lnTo>
                  <a:pt x="295655" y="93726"/>
                </a:lnTo>
                <a:lnTo>
                  <a:pt x="297179" y="96012"/>
                </a:lnTo>
                <a:lnTo>
                  <a:pt x="0" y="29184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1" name="object 1811"/>
          <p:cNvSpPr/>
          <p:nvPr/>
        </p:nvSpPr>
        <p:spPr>
          <a:xfrm>
            <a:off x="11538559" y="3866388"/>
            <a:ext cx="140335" cy="92710"/>
          </a:xfrm>
          <a:custGeom>
            <a:avLst/>
            <a:gdLst/>
            <a:ahLst/>
            <a:cxnLst/>
            <a:rect l="l" t="t" r="r" b="b"/>
            <a:pathLst>
              <a:path w="140334" h="92710">
                <a:moveTo>
                  <a:pt x="140207" y="0"/>
                </a:moveTo>
                <a:lnTo>
                  <a:pt x="0" y="9220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2" name="object 1812"/>
          <p:cNvSpPr/>
          <p:nvPr/>
        </p:nvSpPr>
        <p:spPr>
          <a:xfrm>
            <a:off x="11236045" y="3862578"/>
            <a:ext cx="443230" cy="292100"/>
          </a:xfrm>
          <a:custGeom>
            <a:avLst/>
            <a:gdLst/>
            <a:ahLst/>
            <a:cxnLst/>
            <a:rect l="l" t="t" r="r" b="b"/>
            <a:pathLst>
              <a:path w="443229" h="292100">
                <a:moveTo>
                  <a:pt x="0" y="291846"/>
                </a:moveTo>
                <a:lnTo>
                  <a:pt x="300990" y="93726"/>
                </a:lnTo>
                <a:lnTo>
                  <a:pt x="44272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3" name="object 1813"/>
          <p:cNvSpPr/>
          <p:nvPr/>
        </p:nvSpPr>
        <p:spPr>
          <a:xfrm>
            <a:off x="11247094" y="3859910"/>
            <a:ext cx="424434" cy="297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14" name="object 1814"/>
          <p:cNvSpPr/>
          <p:nvPr/>
        </p:nvSpPr>
        <p:spPr>
          <a:xfrm>
            <a:off x="11681815" y="3862578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0"/>
                </a:moveTo>
                <a:lnTo>
                  <a:pt x="0" y="29184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5" name="object 1815"/>
          <p:cNvSpPr/>
          <p:nvPr/>
        </p:nvSpPr>
        <p:spPr>
          <a:xfrm>
            <a:off x="11686387" y="3956303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-2667" y="1904"/>
                </a:moveTo>
                <a:lnTo>
                  <a:pt x="2667" y="19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6" name="object 1816"/>
          <p:cNvSpPr/>
          <p:nvPr/>
        </p:nvSpPr>
        <p:spPr>
          <a:xfrm>
            <a:off x="11687149" y="3955541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7" name="object 1817"/>
          <p:cNvSpPr/>
          <p:nvPr/>
        </p:nvSpPr>
        <p:spPr>
          <a:xfrm>
            <a:off x="11687911" y="3954779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2667" y="3809"/>
                </a:moveTo>
                <a:lnTo>
                  <a:pt x="2667" y="3809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8" name="object 1818"/>
          <p:cNvSpPr/>
          <p:nvPr/>
        </p:nvSpPr>
        <p:spPr>
          <a:xfrm>
            <a:off x="11688673" y="3954017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2667" y="4572"/>
                </a:moveTo>
                <a:lnTo>
                  <a:pt x="2667" y="457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9" name="object 1819"/>
          <p:cNvSpPr/>
          <p:nvPr/>
        </p:nvSpPr>
        <p:spPr>
          <a:xfrm>
            <a:off x="11689816" y="395249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0" name="object 1820"/>
          <p:cNvSpPr/>
          <p:nvPr/>
        </p:nvSpPr>
        <p:spPr>
          <a:xfrm>
            <a:off x="11690959" y="395173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0"/>
                </a:moveTo>
                <a:lnTo>
                  <a:pt x="0" y="1295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1" name="object 1821"/>
          <p:cNvSpPr/>
          <p:nvPr/>
        </p:nvSpPr>
        <p:spPr>
          <a:xfrm>
            <a:off x="11690959" y="3951732"/>
            <a:ext cx="0" cy="13970"/>
          </a:xfrm>
          <a:custGeom>
            <a:avLst/>
            <a:gdLst/>
            <a:ahLst/>
            <a:cxnLst/>
            <a:rect l="l" t="t" r="r" b="b"/>
            <a:pathLst>
              <a:path w="0" h="13970">
                <a:moveTo>
                  <a:pt x="0" y="0"/>
                </a:moveTo>
                <a:lnTo>
                  <a:pt x="0" y="1371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2" name="object 1822"/>
          <p:cNvSpPr/>
          <p:nvPr/>
        </p:nvSpPr>
        <p:spPr>
          <a:xfrm>
            <a:off x="11691721" y="3950970"/>
            <a:ext cx="0" cy="15240"/>
          </a:xfrm>
          <a:custGeom>
            <a:avLst/>
            <a:gdLst/>
            <a:ahLst/>
            <a:cxnLst/>
            <a:rect l="l" t="t" r="r" b="b"/>
            <a:pathLst>
              <a:path w="0" h="15239">
                <a:moveTo>
                  <a:pt x="0" y="0"/>
                </a:moveTo>
                <a:lnTo>
                  <a:pt x="0" y="152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3" name="object 1823"/>
          <p:cNvSpPr/>
          <p:nvPr/>
        </p:nvSpPr>
        <p:spPr>
          <a:xfrm>
            <a:off x="11692483" y="3950208"/>
            <a:ext cx="0" cy="17145"/>
          </a:xfrm>
          <a:custGeom>
            <a:avLst/>
            <a:gdLst/>
            <a:ahLst/>
            <a:cxnLst/>
            <a:rect l="l" t="t" r="r" b="b"/>
            <a:pathLst>
              <a:path w="0" h="17145">
                <a:moveTo>
                  <a:pt x="0" y="0"/>
                </a:moveTo>
                <a:lnTo>
                  <a:pt x="0" y="1676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4" name="object 1824"/>
          <p:cNvSpPr/>
          <p:nvPr/>
        </p:nvSpPr>
        <p:spPr>
          <a:xfrm>
            <a:off x="11693245" y="3949446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0"/>
                </a:moveTo>
                <a:lnTo>
                  <a:pt x="0" y="1828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5" name="object 1825"/>
          <p:cNvSpPr/>
          <p:nvPr/>
        </p:nvSpPr>
        <p:spPr>
          <a:xfrm>
            <a:off x="11694007" y="3948684"/>
            <a:ext cx="0" cy="20320"/>
          </a:xfrm>
          <a:custGeom>
            <a:avLst/>
            <a:gdLst/>
            <a:ahLst/>
            <a:cxnLst/>
            <a:rect l="l" t="t" r="r" b="b"/>
            <a:pathLst>
              <a:path w="0" h="20320">
                <a:moveTo>
                  <a:pt x="0" y="0"/>
                </a:moveTo>
                <a:lnTo>
                  <a:pt x="0" y="1981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6" name="object 1826"/>
          <p:cNvSpPr/>
          <p:nvPr/>
        </p:nvSpPr>
        <p:spPr>
          <a:xfrm>
            <a:off x="11694769" y="3947921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0" y="0"/>
                </a:moveTo>
                <a:lnTo>
                  <a:pt x="0" y="2133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7" name="object 1827"/>
          <p:cNvSpPr/>
          <p:nvPr/>
        </p:nvSpPr>
        <p:spPr>
          <a:xfrm>
            <a:off x="11695531" y="3947159"/>
            <a:ext cx="0" cy="22860"/>
          </a:xfrm>
          <a:custGeom>
            <a:avLst/>
            <a:gdLst/>
            <a:ahLst/>
            <a:cxnLst/>
            <a:rect l="l" t="t" r="r" b="b"/>
            <a:pathLst>
              <a:path w="0" h="22860">
                <a:moveTo>
                  <a:pt x="0" y="0"/>
                </a:moveTo>
                <a:lnTo>
                  <a:pt x="0" y="2286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8" name="object 1828"/>
          <p:cNvSpPr/>
          <p:nvPr/>
        </p:nvSpPr>
        <p:spPr>
          <a:xfrm>
            <a:off x="11696293" y="3946397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9" name="object 1829"/>
          <p:cNvSpPr/>
          <p:nvPr/>
        </p:nvSpPr>
        <p:spPr>
          <a:xfrm>
            <a:off x="11697055" y="3945635"/>
            <a:ext cx="0" cy="26034"/>
          </a:xfrm>
          <a:custGeom>
            <a:avLst/>
            <a:gdLst/>
            <a:ahLst/>
            <a:cxnLst/>
            <a:rect l="l" t="t" r="r" b="b"/>
            <a:pathLst>
              <a:path w="0" h="26035">
                <a:moveTo>
                  <a:pt x="0" y="0"/>
                </a:moveTo>
                <a:lnTo>
                  <a:pt x="0" y="2590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0" name="object 1830"/>
          <p:cNvSpPr/>
          <p:nvPr/>
        </p:nvSpPr>
        <p:spPr>
          <a:xfrm>
            <a:off x="11697817" y="3946397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38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1" name="object 1831"/>
          <p:cNvSpPr/>
          <p:nvPr/>
        </p:nvSpPr>
        <p:spPr>
          <a:xfrm>
            <a:off x="11698579" y="3947159"/>
            <a:ext cx="0" cy="22860"/>
          </a:xfrm>
          <a:custGeom>
            <a:avLst/>
            <a:gdLst/>
            <a:ahLst/>
            <a:cxnLst/>
            <a:rect l="l" t="t" r="r" b="b"/>
            <a:pathLst>
              <a:path w="0" h="22860">
                <a:moveTo>
                  <a:pt x="0" y="0"/>
                </a:moveTo>
                <a:lnTo>
                  <a:pt x="0" y="2286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2" name="object 1832"/>
          <p:cNvSpPr/>
          <p:nvPr/>
        </p:nvSpPr>
        <p:spPr>
          <a:xfrm>
            <a:off x="11699341" y="3947921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0" y="2133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3" name="object 1833"/>
          <p:cNvSpPr/>
          <p:nvPr/>
        </p:nvSpPr>
        <p:spPr>
          <a:xfrm>
            <a:off x="11700103" y="3948684"/>
            <a:ext cx="0" cy="20320"/>
          </a:xfrm>
          <a:custGeom>
            <a:avLst/>
            <a:gdLst/>
            <a:ahLst/>
            <a:cxnLst/>
            <a:rect l="l" t="t" r="r" b="b"/>
            <a:pathLst>
              <a:path w="0" h="20320">
                <a:moveTo>
                  <a:pt x="0" y="0"/>
                </a:moveTo>
                <a:lnTo>
                  <a:pt x="0" y="1981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4" name="object 1834"/>
          <p:cNvSpPr/>
          <p:nvPr/>
        </p:nvSpPr>
        <p:spPr>
          <a:xfrm>
            <a:off x="11700865" y="3949446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1828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5" name="object 1835"/>
          <p:cNvSpPr/>
          <p:nvPr/>
        </p:nvSpPr>
        <p:spPr>
          <a:xfrm>
            <a:off x="11701627" y="3950208"/>
            <a:ext cx="0" cy="17145"/>
          </a:xfrm>
          <a:custGeom>
            <a:avLst/>
            <a:gdLst/>
            <a:ahLst/>
            <a:cxnLst/>
            <a:rect l="l" t="t" r="r" b="b"/>
            <a:pathLst>
              <a:path w="0" h="17145">
                <a:moveTo>
                  <a:pt x="0" y="0"/>
                </a:moveTo>
                <a:lnTo>
                  <a:pt x="0" y="1676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6" name="object 1836"/>
          <p:cNvSpPr/>
          <p:nvPr/>
        </p:nvSpPr>
        <p:spPr>
          <a:xfrm>
            <a:off x="11702389" y="3950970"/>
            <a:ext cx="0" cy="15240"/>
          </a:xfrm>
          <a:custGeom>
            <a:avLst/>
            <a:gdLst/>
            <a:ahLst/>
            <a:cxnLst/>
            <a:rect l="l" t="t" r="r" b="b"/>
            <a:pathLst>
              <a:path w="0" h="15239">
                <a:moveTo>
                  <a:pt x="0" y="0"/>
                </a:moveTo>
                <a:lnTo>
                  <a:pt x="0" y="152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7" name="object 1837"/>
          <p:cNvSpPr/>
          <p:nvPr/>
        </p:nvSpPr>
        <p:spPr>
          <a:xfrm>
            <a:off x="11703151" y="3951732"/>
            <a:ext cx="0" cy="13970"/>
          </a:xfrm>
          <a:custGeom>
            <a:avLst/>
            <a:gdLst/>
            <a:ahLst/>
            <a:cxnLst/>
            <a:rect l="l" t="t" r="r" b="b"/>
            <a:pathLst>
              <a:path w="0" h="13970">
                <a:moveTo>
                  <a:pt x="0" y="0"/>
                </a:moveTo>
                <a:lnTo>
                  <a:pt x="0" y="1371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8" name="object 1838"/>
          <p:cNvSpPr/>
          <p:nvPr/>
        </p:nvSpPr>
        <p:spPr>
          <a:xfrm>
            <a:off x="11703913" y="395173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0"/>
                </a:moveTo>
                <a:lnTo>
                  <a:pt x="0" y="12953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9" name="object 1839"/>
          <p:cNvSpPr/>
          <p:nvPr/>
        </p:nvSpPr>
        <p:spPr>
          <a:xfrm>
            <a:off x="11705437" y="3954017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2667" y="4572"/>
                </a:moveTo>
                <a:lnTo>
                  <a:pt x="2667" y="457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0" name="object 1840"/>
          <p:cNvSpPr/>
          <p:nvPr/>
        </p:nvSpPr>
        <p:spPr>
          <a:xfrm>
            <a:off x="11706199" y="3954779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2667" y="3809"/>
                </a:moveTo>
                <a:lnTo>
                  <a:pt x="2667" y="3809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1" name="object 1841"/>
          <p:cNvSpPr/>
          <p:nvPr/>
        </p:nvSpPr>
        <p:spPr>
          <a:xfrm>
            <a:off x="11706961" y="3955541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-2667" y="3048"/>
                </a:moveTo>
                <a:lnTo>
                  <a:pt x="2667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2" name="object 1842"/>
          <p:cNvSpPr/>
          <p:nvPr/>
        </p:nvSpPr>
        <p:spPr>
          <a:xfrm>
            <a:off x="11707723" y="3956303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-2667" y="2285"/>
                </a:moveTo>
                <a:lnTo>
                  <a:pt x="2667" y="228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3" name="object 1843"/>
          <p:cNvSpPr/>
          <p:nvPr/>
        </p:nvSpPr>
        <p:spPr>
          <a:xfrm>
            <a:off x="11708485" y="3957065"/>
            <a:ext cx="0" cy="3175"/>
          </a:xfrm>
          <a:custGeom>
            <a:avLst/>
            <a:gdLst/>
            <a:ahLst/>
            <a:cxnLst/>
            <a:rect l="l" t="t" r="r" b="b"/>
            <a:pathLst>
              <a:path w="0" h="3175">
                <a:moveTo>
                  <a:pt x="-2667" y="1524"/>
                </a:moveTo>
                <a:lnTo>
                  <a:pt x="2667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4" name="object 1844"/>
          <p:cNvSpPr/>
          <p:nvPr/>
        </p:nvSpPr>
        <p:spPr>
          <a:xfrm>
            <a:off x="11709247" y="3957828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2667" y="761"/>
                </a:moveTo>
                <a:lnTo>
                  <a:pt x="2667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5" name="object 1845"/>
          <p:cNvSpPr/>
          <p:nvPr/>
        </p:nvSpPr>
        <p:spPr>
          <a:xfrm>
            <a:off x="11685625" y="3957065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-2667" y="1142"/>
                </a:moveTo>
                <a:lnTo>
                  <a:pt x="2667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6" name="object 1846"/>
          <p:cNvSpPr/>
          <p:nvPr/>
        </p:nvSpPr>
        <p:spPr>
          <a:xfrm>
            <a:off x="11684863" y="3957828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-2667" y="380"/>
                </a:moveTo>
                <a:lnTo>
                  <a:pt x="2667" y="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7" name="object 1847"/>
          <p:cNvSpPr/>
          <p:nvPr/>
        </p:nvSpPr>
        <p:spPr>
          <a:xfrm>
            <a:off x="11690197" y="413613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0"/>
                </a:moveTo>
                <a:lnTo>
                  <a:pt x="0" y="14478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8" name="object 1848"/>
          <p:cNvSpPr/>
          <p:nvPr/>
        </p:nvSpPr>
        <p:spPr>
          <a:xfrm>
            <a:off x="11690959" y="4135373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1600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9" name="object 1849"/>
          <p:cNvSpPr/>
          <p:nvPr/>
        </p:nvSpPr>
        <p:spPr>
          <a:xfrm>
            <a:off x="11690959" y="4134611"/>
            <a:ext cx="0" cy="17780"/>
          </a:xfrm>
          <a:custGeom>
            <a:avLst/>
            <a:gdLst/>
            <a:ahLst/>
            <a:cxnLst/>
            <a:rect l="l" t="t" r="r" b="b"/>
            <a:pathLst>
              <a:path w="0" h="17779">
                <a:moveTo>
                  <a:pt x="0" y="0"/>
                </a:moveTo>
                <a:lnTo>
                  <a:pt x="0" y="1752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0" name="object 1850"/>
          <p:cNvSpPr/>
          <p:nvPr/>
        </p:nvSpPr>
        <p:spPr>
          <a:xfrm>
            <a:off x="11691721" y="4134611"/>
            <a:ext cx="0" cy="18415"/>
          </a:xfrm>
          <a:custGeom>
            <a:avLst/>
            <a:gdLst/>
            <a:ahLst/>
            <a:cxnLst/>
            <a:rect l="l" t="t" r="r" b="b"/>
            <a:pathLst>
              <a:path w="0" h="18414">
                <a:moveTo>
                  <a:pt x="0" y="1828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1" name="object 1851"/>
          <p:cNvSpPr/>
          <p:nvPr/>
        </p:nvSpPr>
        <p:spPr>
          <a:xfrm>
            <a:off x="11692483" y="413461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2" name="object 1852"/>
          <p:cNvSpPr/>
          <p:nvPr/>
        </p:nvSpPr>
        <p:spPr>
          <a:xfrm>
            <a:off x="11693245" y="413537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3" name="object 1853"/>
          <p:cNvSpPr/>
          <p:nvPr/>
        </p:nvSpPr>
        <p:spPr>
          <a:xfrm>
            <a:off x="11694007" y="4136135"/>
            <a:ext cx="0" cy="17780"/>
          </a:xfrm>
          <a:custGeom>
            <a:avLst/>
            <a:gdLst/>
            <a:ahLst/>
            <a:cxnLst/>
            <a:rect l="l" t="t" r="r" b="b"/>
            <a:pathLst>
              <a:path w="0" h="17779">
                <a:moveTo>
                  <a:pt x="0" y="0"/>
                </a:moveTo>
                <a:lnTo>
                  <a:pt x="0" y="1752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4" name="object 1854"/>
          <p:cNvSpPr/>
          <p:nvPr/>
        </p:nvSpPr>
        <p:spPr>
          <a:xfrm>
            <a:off x="11694769" y="4136897"/>
            <a:ext cx="0" cy="17145"/>
          </a:xfrm>
          <a:custGeom>
            <a:avLst/>
            <a:gdLst/>
            <a:ahLst/>
            <a:cxnLst/>
            <a:rect l="l" t="t" r="r" b="b"/>
            <a:pathLst>
              <a:path w="0" h="17145">
                <a:moveTo>
                  <a:pt x="0" y="1676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5" name="object 1855"/>
          <p:cNvSpPr/>
          <p:nvPr/>
        </p:nvSpPr>
        <p:spPr>
          <a:xfrm>
            <a:off x="11695531" y="4137659"/>
            <a:ext cx="0" cy="15240"/>
          </a:xfrm>
          <a:custGeom>
            <a:avLst/>
            <a:gdLst/>
            <a:ahLst/>
            <a:cxnLst/>
            <a:rect l="l" t="t" r="r" b="b"/>
            <a:pathLst>
              <a:path w="0" h="15239">
                <a:moveTo>
                  <a:pt x="0" y="0"/>
                </a:moveTo>
                <a:lnTo>
                  <a:pt x="0" y="152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6" name="object 1856"/>
          <p:cNvSpPr/>
          <p:nvPr/>
        </p:nvSpPr>
        <p:spPr>
          <a:xfrm>
            <a:off x="11696293" y="4138421"/>
            <a:ext cx="0" cy="13970"/>
          </a:xfrm>
          <a:custGeom>
            <a:avLst/>
            <a:gdLst/>
            <a:ahLst/>
            <a:cxnLst/>
            <a:rect l="l" t="t" r="r" b="b"/>
            <a:pathLst>
              <a:path w="0" h="13970">
                <a:moveTo>
                  <a:pt x="0" y="1371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7" name="object 1857"/>
          <p:cNvSpPr/>
          <p:nvPr/>
        </p:nvSpPr>
        <p:spPr>
          <a:xfrm>
            <a:off x="11697816" y="41391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8" name="object 1858"/>
          <p:cNvSpPr/>
          <p:nvPr/>
        </p:nvSpPr>
        <p:spPr>
          <a:xfrm>
            <a:off x="11699722" y="41391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9" name="object 1859"/>
          <p:cNvSpPr/>
          <p:nvPr/>
        </p:nvSpPr>
        <p:spPr>
          <a:xfrm>
            <a:off x="11700865" y="4138421"/>
            <a:ext cx="0" cy="13970"/>
          </a:xfrm>
          <a:custGeom>
            <a:avLst/>
            <a:gdLst/>
            <a:ahLst/>
            <a:cxnLst/>
            <a:rect l="l" t="t" r="r" b="b"/>
            <a:pathLst>
              <a:path w="0" h="13970">
                <a:moveTo>
                  <a:pt x="0" y="1371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0" name="object 1860"/>
          <p:cNvSpPr/>
          <p:nvPr/>
        </p:nvSpPr>
        <p:spPr>
          <a:xfrm>
            <a:off x="11702389" y="41391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1" name="object 1861"/>
          <p:cNvSpPr/>
          <p:nvPr/>
        </p:nvSpPr>
        <p:spPr>
          <a:xfrm>
            <a:off x="11703913" y="4142232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5">
                <a:moveTo>
                  <a:pt x="-2667" y="3428"/>
                </a:moveTo>
                <a:lnTo>
                  <a:pt x="2667" y="3428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2" name="object 1862"/>
          <p:cNvSpPr/>
          <p:nvPr/>
        </p:nvSpPr>
        <p:spPr>
          <a:xfrm>
            <a:off x="11703913" y="4142994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3" name="object 1863"/>
          <p:cNvSpPr/>
          <p:nvPr/>
        </p:nvSpPr>
        <p:spPr>
          <a:xfrm>
            <a:off x="11689054" y="41376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4" name="object 1864"/>
          <p:cNvSpPr/>
          <p:nvPr/>
        </p:nvSpPr>
        <p:spPr>
          <a:xfrm>
            <a:off x="11687911" y="4139184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2667" y="4572"/>
                </a:moveTo>
                <a:lnTo>
                  <a:pt x="2667" y="457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5" name="object 1865"/>
          <p:cNvSpPr/>
          <p:nvPr/>
        </p:nvSpPr>
        <p:spPr>
          <a:xfrm>
            <a:off x="11687149" y="4139946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-2667" y="3810"/>
                </a:moveTo>
                <a:lnTo>
                  <a:pt x="2667" y="381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6" name="object 1866"/>
          <p:cNvSpPr/>
          <p:nvPr/>
        </p:nvSpPr>
        <p:spPr>
          <a:xfrm>
            <a:off x="11686387" y="414070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5">
                <a:moveTo>
                  <a:pt x="-2667" y="3428"/>
                </a:moveTo>
                <a:lnTo>
                  <a:pt x="2667" y="3428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7" name="object 1867"/>
          <p:cNvSpPr/>
          <p:nvPr/>
        </p:nvSpPr>
        <p:spPr>
          <a:xfrm>
            <a:off x="11700865" y="3862578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-2667" y="5334"/>
                </a:moveTo>
                <a:lnTo>
                  <a:pt x="2667" y="533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8" name="object 1868"/>
          <p:cNvSpPr/>
          <p:nvPr/>
        </p:nvSpPr>
        <p:spPr>
          <a:xfrm>
            <a:off x="11690959" y="3862578"/>
            <a:ext cx="1270" cy="26670"/>
          </a:xfrm>
          <a:custGeom>
            <a:avLst/>
            <a:gdLst/>
            <a:ahLst/>
            <a:cxnLst/>
            <a:rect l="l" t="t" r="r" b="b"/>
            <a:pathLst>
              <a:path w="1270" h="26670">
                <a:moveTo>
                  <a:pt x="761" y="0"/>
                </a:moveTo>
                <a:lnTo>
                  <a:pt x="0" y="10668"/>
                </a:lnTo>
                <a:lnTo>
                  <a:pt x="0" y="2667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9" name="object 1869"/>
          <p:cNvSpPr/>
          <p:nvPr/>
        </p:nvSpPr>
        <p:spPr>
          <a:xfrm>
            <a:off x="11685625" y="3862578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761" y="0"/>
                </a:moveTo>
                <a:lnTo>
                  <a:pt x="761" y="1524"/>
                </a:lnTo>
                <a:lnTo>
                  <a:pt x="0" y="12954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0" name="object 1870"/>
          <p:cNvSpPr/>
          <p:nvPr/>
        </p:nvSpPr>
        <p:spPr>
          <a:xfrm>
            <a:off x="11707723" y="4091178"/>
            <a:ext cx="1270" cy="52069"/>
          </a:xfrm>
          <a:custGeom>
            <a:avLst/>
            <a:gdLst/>
            <a:ahLst/>
            <a:cxnLst/>
            <a:rect l="l" t="t" r="r" b="b"/>
            <a:pathLst>
              <a:path w="1270" h="52070">
                <a:moveTo>
                  <a:pt x="0" y="0"/>
                </a:moveTo>
                <a:lnTo>
                  <a:pt x="762" y="39624"/>
                </a:lnTo>
                <a:lnTo>
                  <a:pt x="762" y="5181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1" name="object 1871"/>
          <p:cNvSpPr/>
          <p:nvPr/>
        </p:nvSpPr>
        <p:spPr>
          <a:xfrm>
            <a:off x="11703913" y="4107941"/>
            <a:ext cx="1270" cy="27940"/>
          </a:xfrm>
          <a:custGeom>
            <a:avLst/>
            <a:gdLst/>
            <a:ahLst/>
            <a:cxnLst/>
            <a:rect l="l" t="t" r="r" b="b"/>
            <a:pathLst>
              <a:path w="1270" h="27939">
                <a:moveTo>
                  <a:pt x="761" y="2743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2" name="object 1872"/>
          <p:cNvSpPr/>
          <p:nvPr/>
        </p:nvSpPr>
        <p:spPr>
          <a:xfrm>
            <a:off x="11469979" y="4020311"/>
            <a:ext cx="67310" cy="43180"/>
          </a:xfrm>
          <a:custGeom>
            <a:avLst/>
            <a:gdLst/>
            <a:ahLst/>
            <a:cxnLst/>
            <a:rect l="l" t="t" r="r" b="b"/>
            <a:pathLst>
              <a:path w="67309" h="43179">
                <a:moveTo>
                  <a:pt x="0" y="0"/>
                </a:moveTo>
                <a:lnTo>
                  <a:pt x="65532" y="42671"/>
                </a:lnTo>
                <a:lnTo>
                  <a:pt x="67056" y="403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3" name="object 1873"/>
          <p:cNvSpPr/>
          <p:nvPr/>
        </p:nvSpPr>
        <p:spPr>
          <a:xfrm>
            <a:off x="11535511" y="4062984"/>
            <a:ext cx="139065" cy="91440"/>
          </a:xfrm>
          <a:custGeom>
            <a:avLst/>
            <a:gdLst/>
            <a:ahLst/>
            <a:cxnLst/>
            <a:rect l="l" t="t" r="r" b="b"/>
            <a:pathLst>
              <a:path w="139065" h="91439">
                <a:moveTo>
                  <a:pt x="0" y="0"/>
                </a:moveTo>
                <a:lnTo>
                  <a:pt x="138684" y="91439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4" name="object 1874"/>
          <p:cNvSpPr/>
          <p:nvPr/>
        </p:nvSpPr>
        <p:spPr>
          <a:xfrm>
            <a:off x="11236045" y="3866388"/>
            <a:ext cx="204470" cy="134620"/>
          </a:xfrm>
          <a:custGeom>
            <a:avLst/>
            <a:gdLst/>
            <a:ahLst/>
            <a:cxnLst/>
            <a:rect l="l" t="t" r="r" b="b"/>
            <a:pathLst>
              <a:path w="204470" h="134620">
                <a:moveTo>
                  <a:pt x="0" y="0"/>
                </a:moveTo>
                <a:lnTo>
                  <a:pt x="204215" y="13411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5" name="object 1875"/>
          <p:cNvSpPr/>
          <p:nvPr/>
        </p:nvSpPr>
        <p:spPr>
          <a:xfrm>
            <a:off x="11472265" y="4018026"/>
            <a:ext cx="64769" cy="43180"/>
          </a:xfrm>
          <a:custGeom>
            <a:avLst/>
            <a:gdLst/>
            <a:ahLst/>
            <a:cxnLst/>
            <a:rect l="l" t="t" r="r" b="b"/>
            <a:pathLst>
              <a:path w="64770" h="43179">
                <a:moveTo>
                  <a:pt x="64770" y="42672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6" name="object 1876"/>
          <p:cNvSpPr/>
          <p:nvPr/>
        </p:nvSpPr>
        <p:spPr>
          <a:xfrm>
            <a:off x="11535511" y="4060697"/>
            <a:ext cx="143510" cy="93980"/>
          </a:xfrm>
          <a:custGeom>
            <a:avLst/>
            <a:gdLst/>
            <a:ahLst/>
            <a:cxnLst/>
            <a:rect l="l" t="t" r="r" b="b"/>
            <a:pathLst>
              <a:path w="143509" h="93979">
                <a:moveTo>
                  <a:pt x="143255" y="93725"/>
                </a:moveTo>
                <a:lnTo>
                  <a:pt x="1523" y="0"/>
                </a:lnTo>
                <a:lnTo>
                  <a:pt x="0" y="2285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7" name="object 1877"/>
          <p:cNvSpPr/>
          <p:nvPr/>
        </p:nvSpPr>
        <p:spPr>
          <a:xfrm>
            <a:off x="11236045" y="3862578"/>
            <a:ext cx="207645" cy="136525"/>
          </a:xfrm>
          <a:custGeom>
            <a:avLst/>
            <a:gdLst/>
            <a:ahLst/>
            <a:cxnLst/>
            <a:rect l="l" t="t" r="r" b="b"/>
            <a:pathLst>
              <a:path w="207645" h="136525">
                <a:moveTo>
                  <a:pt x="207264" y="13639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8" name="object 1878"/>
          <p:cNvSpPr/>
          <p:nvPr/>
        </p:nvSpPr>
        <p:spPr>
          <a:xfrm>
            <a:off x="11469979" y="4020311"/>
            <a:ext cx="66040" cy="43180"/>
          </a:xfrm>
          <a:custGeom>
            <a:avLst/>
            <a:gdLst/>
            <a:ahLst/>
            <a:cxnLst/>
            <a:rect l="l" t="t" r="r" b="b"/>
            <a:pathLst>
              <a:path w="66040" h="43179">
                <a:moveTo>
                  <a:pt x="65531" y="42672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9" name="object 1879"/>
          <p:cNvSpPr/>
          <p:nvPr/>
        </p:nvSpPr>
        <p:spPr>
          <a:xfrm>
            <a:off x="11535511" y="4062984"/>
            <a:ext cx="139065" cy="91440"/>
          </a:xfrm>
          <a:custGeom>
            <a:avLst/>
            <a:gdLst/>
            <a:ahLst/>
            <a:cxnLst/>
            <a:rect l="l" t="t" r="r" b="b"/>
            <a:pathLst>
              <a:path w="139065" h="91439">
                <a:moveTo>
                  <a:pt x="138683" y="9144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0" name="object 1880"/>
          <p:cNvSpPr/>
          <p:nvPr/>
        </p:nvSpPr>
        <p:spPr>
          <a:xfrm>
            <a:off x="11472265" y="4018026"/>
            <a:ext cx="207010" cy="136525"/>
          </a:xfrm>
          <a:custGeom>
            <a:avLst/>
            <a:gdLst/>
            <a:ahLst/>
            <a:cxnLst/>
            <a:rect l="l" t="t" r="r" b="b"/>
            <a:pathLst>
              <a:path w="207009" h="136525">
                <a:moveTo>
                  <a:pt x="0" y="0"/>
                </a:moveTo>
                <a:lnTo>
                  <a:pt x="64769" y="42671"/>
                </a:lnTo>
                <a:lnTo>
                  <a:pt x="206502" y="136397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1" name="object 1881"/>
          <p:cNvSpPr/>
          <p:nvPr/>
        </p:nvSpPr>
        <p:spPr>
          <a:xfrm>
            <a:off x="11535511" y="4060697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524" y="0"/>
                </a:moveTo>
                <a:lnTo>
                  <a:pt x="0" y="22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2" name="object 1882"/>
          <p:cNvSpPr/>
          <p:nvPr/>
        </p:nvSpPr>
        <p:spPr>
          <a:xfrm>
            <a:off x="11236045" y="3866388"/>
            <a:ext cx="204470" cy="134620"/>
          </a:xfrm>
          <a:custGeom>
            <a:avLst/>
            <a:gdLst/>
            <a:ahLst/>
            <a:cxnLst/>
            <a:rect l="l" t="t" r="r" b="b"/>
            <a:pathLst>
              <a:path w="204470" h="134620">
                <a:moveTo>
                  <a:pt x="204216" y="13411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3" name="object 1883"/>
          <p:cNvSpPr/>
          <p:nvPr/>
        </p:nvSpPr>
        <p:spPr>
          <a:xfrm>
            <a:off x="11236045" y="3862578"/>
            <a:ext cx="207645" cy="136525"/>
          </a:xfrm>
          <a:custGeom>
            <a:avLst/>
            <a:gdLst/>
            <a:ahLst/>
            <a:cxnLst/>
            <a:rect l="l" t="t" r="r" b="b"/>
            <a:pathLst>
              <a:path w="207645" h="136525">
                <a:moveTo>
                  <a:pt x="0" y="0"/>
                </a:moveTo>
                <a:lnTo>
                  <a:pt x="207264" y="136397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4" name="object 1884"/>
          <p:cNvSpPr/>
          <p:nvPr/>
        </p:nvSpPr>
        <p:spPr>
          <a:xfrm>
            <a:off x="11505031" y="4043934"/>
            <a:ext cx="29845" cy="20320"/>
          </a:xfrm>
          <a:custGeom>
            <a:avLst/>
            <a:gdLst/>
            <a:ahLst/>
            <a:cxnLst/>
            <a:rect l="l" t="t" r="r" b="b"/>
            <a:pathLst>
              <a:path w="29845" h="20320">
                <a:moveTo>
                  <a:pt x="29718" y="1981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5" name="object 1885"/>
          <p:cNvSpPr/>
          <p:nvPr/>
        </p:nvSpPr>
        <p:spPr>
          <a:xfrm>
            <a:off x="11504269" y="4043934"/>
            <a:ext cx="29845" cy="20320"/>
          </a:xfrm>
          <a:custGeom>
            <a:avLst/>
            <a:gdLst/>
            <a:ahLst/>
            <a:cxnLst/>
            <a:rect l="l" t="t" r="r" b="b"/>
            <a:pathLst>
              <a:path w="29845" h="20320">
                <a:moveTo>
                  <a:pt x="29718" y="1981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6" name="object 1886"/>
          <p:cNvSpPr/>
          <p:nvPr/>
        </p:nvSpPr>
        <p:spPr>
          <a:xfrm>
            <a:off x="11502745" y="4044696"/>
            <a:ext cx="30480" cy="20320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479" y="19811"/>
                </a:moveTo>
                <a:lnTo>
                  <a:pt x="0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7" name="object 1887"/>
          <p:cNvSpPr/>
          <p:nvPr/>
        </p:nvSpPr>
        <p:spPr>
          <a:xfrm>
            <a:off x="11501983" y="4044696"/>
            <a:ext cx="31750" cy="20955"/>
          </a:xfrm>
          <a:custGeom>
            <a:avLst/>
            <a:gdLst/>
            <a:ahLst/>
            <a:cxnLst/>
            <a:rect l="l" t="t" r="r" b="b"/>
            <a:pathLst>
              <a:path w="31750" h="20954">
                <a:moveTo>
                  <a:pt x="31242" y="2057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8" name="object 1888"/>
          <p:cNvSpPr/>
          <p:nvPr/>
        </p:nvSpPr>
        <p:spPr>
          <a:xfrm>
            <a:off x="11501221" y="4044696"/>
            <a:ext cx="31750" cy="21590"/>
          </a:xfrm>
          <a:custGeom>
            <a:avLst/>
            <a:gdLst/>
            <a:ahLst/>
            <a:cxnLst/>
            <a:rect l="l" t="t" r="r" b="b"/>
            <a:pathLst>
              <a:path w="31750" h="21589">
                <a:moveTo>
                  <a:pt x="0" y="0"/>
                </a:moveTo>
                <a:lnTo>
                  <a:pt x="31242" y="2133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9" name="object 1889"/>
          <p:cNvSpPr/>
          <p:nvPr/>
        </p:nvSpPr>
        <p:spPr>
          <a:xfrm>
            <a:off x="11499697" y="4044696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32766" y="2209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0" name="object 1890"/>
          <p:cNvSpPr/>
          <p:nvPr/>
        </p:nvSpPr>
        <p:spPr>
          <a:xfrm>
            <a:off x="11498935" y="4045458"/>
            <a:ext cx="33020" cy="21590"/>
          </a:xfrm>
          <a:custGeom>
            <a:avLst/>
            <a:gdLst/>
            <a:ahLst/>
            <a:cxnLst/>
            <a:rect l="l" t="t" r="r" b="b"/>
            <a:pathLst>
              <a:path w="33020" h="21589">
                <a:moveTo>
                  <a:pt x="0" y="0"/>
                </a:moveTo>
                <a:lnTo>
                  <a:pt x="32766" y="2133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1" name="object 1891"/>
          <p:cNvSpPr/>
          <p:nvPr/>
        </p:nvSpPr>
        <p:spPr>
          <a:xfrm>
            <a:off x="11498173" y="4045458"/>
            <a:ext cx="33655" cy="22225"/>
          </a:xfrm>
          <a:custGeom>
            <a:avLst/>
            <a:gdLst/>
            <a:ahLst/>
            <a:cxnLst/>
            <a:rect l="l" t="t" r="r" b="b"/>
            <a:pathLst>
              <a:path w="33654" h="22225">
                <a:moveTo>
                  <a:pt x="33527" y="2209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2" name="object 1892"/>
          <p:cNvSpPr/>
          <p:nvPr/>
        </p:nvSpPr>
        <p:spPr>
          <a:xfrm>
            <a:off x="11498173" y="4046220"/>
            <a:ext cx="33020" cy="21590"/>
          </a:xfrm>
          <a:custGeom>
            <a:avLst/>
            <a:gdLst/>
            <a:ahLst/>
            <a:cxnLst/>
            <a:rect l="l" t="t" r="r" b="b"/>
            <a:pathLst>
              <a:path w="33020" h="21589">
                <a:moveTo>
                  <a:pt x="0" y="0"/>
                </a:moveTo>
                <a:lnTo>
                  <a:pt x="32766" y="2133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3" name="object 1893"/>
          <p:cNvSpPr/>
          <p:nvPr/>
        </p:nvSpPr>
        <p:spPr>
          <a:xfrm>
            <a:off x="11498173" y="4047744"/>
            <a:ext cx="31750" cy="20955"/>
          </a:xfrm>
          <a:custGeom>
            <a:avLst/>
            <a:gdLst/>
            <a:ahLst/>
            <a:cxnLst/>
            <a:rect l="l" t="t" r="r" b="b"/>
            <a:pathLst>
              <a:path w="31750" h="20954">
                <a:moveTo>
                  <a:pt x="31242" y="2057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4" name="object 1894"/>
          <p:cNvSpPr/>
          <p:nvPr/>
        </p:nvSpPr>
        <p:spPr>
          <a:xfrm>
            <a:off x="11498173" y="4048505"/>
            <a:ext cx="30480" cy="20320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0" y="0"/>
                </a:moveTo>
                <a:lnTo>
                  <a:pt x="30480" y="19811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5" name="object 1895"/>
          <p:cNvSpPr/>
          <p:nvPr/>
        </p:nvSpPr>
        <p:spPr>
          <a:xfrm>
            <a:off x="11498935" y="4049267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09" h="19050">
                <a:moveTo>
                  <a:pt x="28955" y="1905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6" name="object 1896"/>
          <p:cNvSpPr/>
          <p:nvPr/>
        </p:nvSpPr>
        <p:spPr>
          <a:xfrm>
            <a:off x="11498935" y="4050791"/>
            <a:ext cx="27940" cy="17780"/>
          </a:xfrm>
          <a:custGeom>
            <a:avLst/>
            <a:gdLst/>
            <a:ahLst/>
            <a:cxnLst/>
            <a:rect l="l" t="t" r="r" b="b"/>
            <a:pathLst>
              <a:path w="27940" h="17779">
                <a:moveTo>
                  <a:pt x="0" y="0"/>
                </a:moveTo>
                <a:lnTo>
                  <a:pt x="27432" y="17525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7" name="object 1897"/>
          <p:cNvSpPr/>
          <p:nvPr/>
        </p:nvSpPr>
        <p:spPr>
          <a:xfrm>
            <a:off x="11498935" y="4051553"/>
            <a:ext cx="28575" cy="18415"/>
          </a:xfrm>
          <a:custGeom>
            <a:avLst/>
            <a:gdLst/>
            <a:ahLst/>
            <a:cxnLst/>
            <a:rect l="l" t="t" r="r" b="b"/>
            <a:pathLst>
              <a:path w="28575" h="18414">
                <a:moveTo>
                  <a:pt x="28194" y="1828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8" name="object 1898"/>
          <p:cNvSpPr/>
          <p:nvPr/>
        </p:nvSpPr>
        <p:spPr>
          <a:xfrm>
            <a:off x="11499697" y="4052315"/>
            <a:ext cx="27940" cy="18415"/>
          </a:xfrm>
          <a:custGeom>
            <a:avLst/>
            <a:gdLst/>
            <a:ahLst/>
            <a:cxnLst/>
            <a:rect l="l" t="t" r="r" b="b"/>
            <a:pathLst>
              <a:path w="27940" h="18414">
                <a:moveTo>
                  <a:pt x="0" y="0"/>
                </a:moveTo>
                <a:lnTo>
                  <a:pt x="27432" y="18287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9" name="object 1899"/>
          <p:cNvSpPr/>
          <p:nvPr/>
        </p:nvSpPr>
        <p:spPr>
          <a:xfrm>
            <a:off x="11499697" y="4053078"/>
            <a:ext cx="27940" cy="18415"/>
          </a:xfrm>
          <a:custGeom>
            <a:avLst/>
            <a:gdLst/>
            <a:ahLst/>
            <a:cxnLst/>
            <a:rect l="l" t="t" r="r" b="b"/>
            <a:pathLst>
              <a:path w="27940" h="18414">
                <a:moveTo>
                  <a:pt x="27431" y="1828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0" name="object 1900"/>
          <p:cNvSpPr/>
          <p:nvPr/>
        </p:nvSpPr>
        <p:spPr>
          <a:xfrm>
            <a:off x="11498935" y="4053840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0" y="0"/>
                </a:moveTo>
                <a:lnTo>
                  <a:pt x="28194" y="19049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1" name="object 1901"/>
          <p:cNvSpPr/>
          <p:nvPr/>
        </p:nvSpPr>
        <p:spPr>
          <a:xfrm>
            <a:off x="11498935" y="4054602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09" h="19050">
                <a:moveTo>
                  <a:pt x="28955" y="1905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2" name="object 1902"/>
          <p:cNvSpPr/>
          <p:nvPr/>
        </p:nvSpPr>
        <p:spPr>
          <a:xfrm>
            <a:off x="11533987" y="4072128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2192" y="762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3" name="object 1903"/>
          <p:cNvSpPr/>
          <p:nvPr/>
        </p:nvSpPr>
        <p:spPr>
          <a:xfrm>
            <a:off x="11533225" y="4072128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89">
                <a:moveTo>
                  <a:pt x="0" y="0"/>
                </a:moveTo>
                <a:lnTo>
                  <a:pt x="12954" y="8381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4" name="object 1904"/>
          <p:cNvSpPr/>
          <p:nvPr/>
        </p:nvSpPr>
        <p:spPr>
          <a:xfrm>
            <a:off x="11531701" y="4072128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60">
                <a:moveTo>
                  <a:pt x="14477" y="990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5" name="object 1905"/>
          <p:cNvSpPr/>
          <p:nvPr/>
        </p:nvSpPr>
        <p:spPr>
          <a:xfrm>
            <a:off x="11530939" y="4072128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09" h="10795">
                <a:moveTo>
                  <a:pt x="0" y="0"/>
                </a:moveTo>
                <a:lnTo>
                  <a:pt x="16002" y="10667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6" name="object 1906"/>
          <p:cNvSpPr/>
          <p:nvPr/>
        </p:nvSpPr>
        <p:spPr>
          <a:xfrm>
            <a:off x="11530177" y="4072890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40" h="10160">
                <a:moveTo>
                  <a:pt x="15240" y="9905"/>
                </a:moveTo>
                <a:lnTo>
                  <a:pt x="0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7" name="object 1907"/>
          <p:cNvSpPr/>
          <p:nvPr/>
        </p:nvSpPr>
        <p:spPr>
          <a:xfrm>
            <a:off x="11529415" y="4072890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40" h="10160">
                <a:moveTo>
                  <a:pt x="0" y="0"/>
                </a:moveTo>
                <a:lnTo>
                  <a:pt x="15240" y="9905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8" name="object 1908"/>
          <p:cNvSpPr/>
          <p:nvPr/>
        </p:nvSpPr>
        <p:spPr>
          <a:xfrm>
            <a:off x="11529415" y="4073652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60">
                <a:moveTo>
                  <a:pt x="14477" y="990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9" name="object 1909"/>
          <p:cNvSpPr/>
          <p:nvPr/>
        </p:nvSpPr>
        <p:spPr>
          <a:xfrm>
            <a:off x="11528653" y="407441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13716" y="9143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0" name="object 1910"/>
          <p:cNvSpPr/>
          <p:nvPr/>
        </p:nvSpPr>
        <p:spPr>
          <a:xfrm>
            <a:off x="11534749" y="4071365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10668" y="6857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1" name="object 1911"/>
          <p:cNvSpPr/>
          <p:nvPr/>
        </p:nvSpPr>
        <p:spPr>
          <a:xfrm>
            <a:off x="11536273" y="4071365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4" y="609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2" name="object 1912"/>
          <p:cNvSpPr/>
          <p:nvPr/>
        </p:nvSpPr>
        <p:spPr>
          <a:xfrm>
            <a:off x="11537035" y="4071365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7620" y="533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3" name="object 1913"/>
          <p:cNvSpPr/>
          <p:nvPr/>
        </p:nvSpPr>
        <p:spPr>
          <a:xfrm>
            <a:off x="11537797" y="4070603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6857" y="4572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4" name="object 1914"/>
          <p:cNvSpPr/>
          <p:nvPr/>
        </p:nvSpPr>
        <p:spPr>
          <a:xfrm>
            <a:off x="11539321" y="4070603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5333" y="380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5" name="object 1915"/>
          <p:cNvSpPr/>
          <p:nvPr/>
        </p:nvSpPr>
        <p:spPr>
          <a:xfrm>
            <a:off x="11508079" y="4036314"/>
            <a:ext cx="27940" cy="18415"/>
          </a:xfrm>
          <a:custGeom>
            <a:avLst/>
            <a:gdLst/>
            <a:ahLst/>
            <a:cxnLst/>
            <a:rect l="l" t="t" r="r" b="b"/>
            <a:pathLst>
              <a:path w="27940" h="18414">
                <a:moveTo>
                  <a:pt x="27431" y="1828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6" name="object 1916"/>
          <p:cNvSpPr/>
          <p:nvPr/>
        </p:nvSpPr>
        <p:spPr>
          <a:xfrm>
            <a:off x="11475313" y="4018026"/>
            <a:ext cx="34290" cy="22225"/>
          </a:xfrm>
          <a:custGeom>
            <a:avLst/>
            <a:gdLst/>
            <a:ahLst/>
            <a:cxnLst/>
            <a:rect l="l" t="t" r="r" b="b"/>
            <a:pathLst>
              <a:path w="34290" h="22225">
                <a:moveTo>
                  <a:pt x="34290" y="2209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7" name="object 1917"/>
          <p:cNvSpPr/>
          <p:nvPr/>
        </p:nvSpPr>
        <p:spPr>
          <a:xfrm>
            <a:off x="11478361" y="4014215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285" y="228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8" name="object 1918"/>
          <p:cNvSpPr/>
          <p:nvPr/>
        </p:nvSpPr>
        <p:spPr>
          <a:xfrm>
            <a:off x="11461597" y="4025646"/>
            <a:ext cx="37465" cy="26034"/>
          </a:xfrm>
          <a:custGeom>
            <a:avLst/>
            <a:gdLst/>
            <a:ahLst/>
            <a:cxnLst/>
            <a:rect l="l" t="t" r="r" b="b"/>
            <a:pathLst>
              <a:path w="37465" h="26035">
                <a:moveTo>
                  <a:pt x="37338" y="25907"/>
                </a:moveTo>
                <a:lnTo>
                  <a:pt x="2286" y="1523"/>
                </a:ln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9" name="object 1919"/>
          <p:cNvSpPr/>
          <p:nvPr/>
        </p:nvSpPr>
        <p:spPr>
          <a:xfrm>
            <a:off x="11466169" y="4022597"/>
            <a:ext cx="33655" cy="22225"/>
          </a:xfrm>
          <a:custGeom>
            <a:avLst/>
            <a:gdLst/>
            <a:ahLst/>
            <a:cxnLst/>
            <a:rect l="l" t="t" r="r" b="b"/>
            <a:pathLst>
              <a:path w="33654" h="22225">
                <a:moveTo>
                  <a:pt x="33527" y="22098"/>
                </a:moveTo>
                <a:lnTo>
                  <a:pt x="8381" y="6096"/>
                </a:ln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0" name="object 1920"/>
          <p:cNvSpPr/>
          <p:nvPr/>
        </p:nvSpPr>
        <p:spPr>
          <a:xfrm>
            <a:off x="11565229" y="4070603"/>
            <a:ext cx="113664" cy="77470"/>
          </a:xfrm>
          <a:custGeom>
            <a:avLst/>
            <a:gdLst/>
            <a:ahLst/>
            <a:cxnLst/>
            <a:rect l="l" t="t" r="r" b="b"/>
            <a:pathLst>
              <a:path w="113665" h="77470">
                <a:moveTo>
                  <a:pt x="0" y="0"/>
                </a:moveTo>
                <a:lnTo>
                  <a:pt x="79248" y="54102"/>
                </a:lnTo>
                <a:lnTo>
                  <a:pt x="113538" y="769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1" name="object 1921"/>
          <p:cNvSpPr/>
          <p:nvPr/>
        </p:nvSpPr>
        <p:spPr>
          <a:xfrm>
            <a:off x="11394541" y="397611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048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2" name="object 1922"/>
          <p:cNvSpPr/>
          <p:nvPr/>
        </p:nvSpPr>
        <p:spPr>
          <a:xfrm>
            <a:off x="11393779" y="3976115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3809" y="228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3" name="object 1923"/>
          <p:cNvSpPr/>
          <p:nvPr/>
        </p:nvSpPr>
        <p:spPr>
          <a:xfrm>
            <a:off x="11392255" y="3976115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096" y="380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4" name="object 1924"/>
          <p:cNvSpPr/>
          <p:nvPr/>
        </p:nvSpPr>
        <p:spPr>
          <a:xfrm>
            <a:off x="11390731" y="3976115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4572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5" name="object 1925"/>
          <p:cNvSpPr/>
          <p:nvPr/>
        </p:nvSpPr>
        <p:spPr>
          <a:xfrm>
            <a:off x="11389969" y="3976115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8381" y="533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6" name="object 1926"/>
          <p:cNvSpPr/>
          <p:nvPr/>
        </p:nvSpPr>
        <p:spPr>
          <a:xfrm>
            <a:off x="11389207" y="3976115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9905" y="6857"/>
                </a:moveTo>
                <a:lnTo>
                  <a:pt x="0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7" name="object 1927"/>
          <p:cNvSpPr/>
          <p:nvPr/>
        </p:nvSpPr>
        <p:spPr>
          <a:xfrm>
            <a:off x="11388445" y="3976878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10668" y="6857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8" name="object 1928"/>
          <p:cNvSpPr/>
          <p:nvPr/>
        </p:nvSpPr>
        <p:spPr>
          <a:xfrm>
            <a:off x="11386921" y="3976878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2192" y="762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9" name="object 1929"/>
          <p:cNvSpPr/>
          <p:nvPr/>
        </p:nvSpPr>
        <p:spPr>
          <a:xfrm>
            <a:off x="11386159" y="3976878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12953" y="914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0" name="object 1930"/>
          <p:cNvSpPr/>
          <p:nvPr/>
        </p:nvSpPr>
        <p:spPr>
          <a:xfrm>
            <a:off x="11385397" y="3976878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60">
                <a:moveTo>
                  <a:pt x="14477" y="990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1" name="object 1931"/>
          <p:cNvSpPr/>
          <p:nvPr/>
        </p:nvSpPr>
        <p:spPr>
          <a:xfrm>
            <a:off x="11383873" y="3977640"/>
            <a:ext cx="16510" cy="10160"/>
          </a:xfrm>
          <a:custGeom>
            <a:avLst/>
            <a:gdLst/>
            <a:ahLst/>
            <a:cxnLst/>
            <a:rect l="l" t="t" r="r" b="b"/>
            <a:pathLst>
              <a:path w="16509" h="10160">
                <a:moveTo>
                  <a:pt x="16001" y="990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2" name="object 1932"/>
          <p:cNvSpPr/>
          <p:nvPr/>
        </p:nvSpPr>
        <p:spPr>
          <a:xfrm>
            <a:off x="11383111" y="3977640"/>
            <a:ext cx="17145" cy="11430"/>
          </a:xfrm>
          <a:custGeom>
            <a:avLst/>
            <a:gdLst/>
            <a:ahLst/>
            <a:cxnLst/>
            <a:rect l="l" t="t" r="r" b="b"/>
            <a:pathLst>
              <a:path w="17145" h="11429">
                <a:moveTo>
                  <a:pt x="16764" y="1142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3" name="object 1933"/>
          <p:cNvSpPr/>
          <p:nvPr/>
        </p:nvSpPr>
        <p:spPr>
          <a:xfrm>
            <a:off x="11382349" y="3977640"/>
            <a:ext cx="17780" cy="12700"/>
          </a:xfrm>
          <a:custGeom>
            <a:avLst/>
            <a:gdLst/>
            <a:ahLst/>
            <a:cxnLst/>
            <a:rect l="l" t="t" r="r" b="b"/>
            <a:pathLst>
              <a:path w="17779" h="12700">
                <a:moveTo>
                  <a:pt x="17525" y="12192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4" name="object 1934"/>
          <p:cNvSpPr/>
          <p:nvPr/>
        </p:nvSpPr>
        <p:spPr>
          <a:xfrm>
            <a:off x="11396065" y="397535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5" name="object 1935"/>
          <p:cNvSpPr/>
          <p:nvPr/>
        </p:nvSpPr>
        <p:spPr>
          <a:xfrm>
            <a:off x="11396827" y="3975353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380" y="-2667"/>
                </a:moveTo>
                <a:lnTo>
                  <a:pt x="380" y="26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6" name="object 1936"/>
          <p:cNvSpPr/>
          <p:nvPr/>
        </p:nvSpPr>
        <p:spPr>
          <a:xfrm>
            <a:off x="11236045" y="3875532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4" y="609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7" name="object 1937"/>
          <p:cNvSpPr/>
          <p:nvPr/>
        </p:nvSpPr>
        <p:spPr>
          <a:xfrm>
            <a:off x="11236045" y="3876294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0" y="0"/>
                </a:moveTo>
                <a:lnTo>
                  <a:pt x="9906" y="6095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8" name="object 1938"/>
          <p:cNvSpPr/>
          <p:nvPr/>
        </p:nvSpPr>
        <p:spPr>
          <a:xfrm>
            <a:off x="11236045" y="3877817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9905" y="609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9" name="object 1939"/>
          <p:cNvSpPr/>
          <p:nvPr/>
        </p:nvSpPr>
        <p:spPr>
          <a:xfrm>
            <a:off x="11236045" y="3878579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0" y="0"/>
                </a:moveTo>
                <a:lnTo>
                  <a:pt x="9906" y="6095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0" name="object 1940"/>
          <p:cNvSpPr/>
          <p:nvPr/>
        </p:nvSpPr>
        <p:spPr>
          <a:xfrm>
            <a:off x="11236045" y="3879341"/>
            <a:ext cx="9525" cy="5715"/>
          </a:xfrm>
          <a:custGeom>
            <a:avLst/>
            <a:gdLst/>
            <a:ahLst/>
            <a:cxnLst/>
            <a:rect l="l" t="t" r="r" b="b"/>
            <a:pathLst>
              <a:path w="9525" h="5714">
                <a:moveTo>
                  <a:pt x="9144" y="533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1" name="object 1941"/>
          <p:cNvSpPr/>
          <p:nvPr/>
        </p:nvSpPr>
        <p:spPr>
          <a:xfrm>
            <a:off x="11236045" y="3880103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0" y="0"/>
                </a:moveTo>
                <a:lnTo>
                  <a:pt x="7620" y="5333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2" name="object 1942"/>
          <p:cNvSpPr/>
          <p:nvPr/>
        </p:nvSpPr>
        <p:spPr>
          <a:xfrm>
            <a:off x="11236045" y="3880865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6857" y="4572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3" name="object 1943"/>
          <p:cNvSpPr/>
          <p:nvPr/>
        </p:nvSpPr>
        <p:spPr>
          <a:xfrm>
            <a:off x="11236045" y="3881628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6096" y="3809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4" name="object 1944"/>
          <p:cNvSpPr/>
          <p:nvPr/>
        </p:nvSpPr>
        <p:spPr>
          <a:xfrm>
            <a:off x="11236045" y="3874770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8381" y="533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5" name="object 1945"/>
          <p:cNvSpPr/>
          <p:nvPr/>
        </p:nvSpPr>
        <p:spPr>
          <a:xfrm>
            <a:off x="11236045" y="3874008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8381" y="533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6" name="object 1946"/>
          <p:cNvSpPr/>
          <p:nvPr/>
        </p:nvSpPr>
        <p:spPr>
          <a:xfrm>
            <a:off x="11236045" y="3873246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8381" y="533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7" name="object 1947"/>
          <p:cNvSpPr/>
          <p:nvPr/>
        </p:nvSpPr>
        <p:spPr>
          <a:xfrm>
            <a:off x="11237569" y="3873246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096" y="380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8" name="object 1948"/>
          <p:cNvSpPr/>
          <p:nvPr/>
        </p:nvSpPr>
        <p:spPr>
          <a:xfrm>
            <a:off x="11238331" y="3872484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5333" y="380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9" name="object 1949"/>
          <p:cNvSpPr/>
          <p:nvPr/>
        </p:nvSpPr>
        <p:spPr>
          <a:xfrm>
            <a:off x="11399113" y="3963161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29" h="32385">
                <a:moveTo>
                  <a:pt x="49529" y="3200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0" name="object 1950"/>
          <p:cNvSpPr/>
          <p:nvPr/>
        </p:nvSpPr>
        <p:spPr>
          <a:xfrm>
            <a:off x="11264239" y="3872484"/>
            <a:ext cx="135255" cy="90805"/>
          </a:xfrm>
          <a:custGeom>
            <a:avLst/>
            <a:gdLst/>
            <a:ahLst/>
            <a:cxnLst/>
            <a:rect l="l" t="t" r="r" b="b"/>
            <a:pathLst>
              <a:path w="135254" h="90804">
                <a:moveTo>
                  <a:pt x="0" y="0"/>
                </a:moveTo>
                <a:lnTo>
                  <a:pt x="80010" y="54102"/>
                </a:lnTo>
                <a:lnTo>
                  <a:pt x="134874" y="90677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1" name="object 1951"/>
          <p:cNvSpPr/>
          <p:nvPr/>
        </p:nvSpPr>
        <p:spPr>
          <a:xfrm>
            <a:off x="11407495" y="3956303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2003" y="2133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2" name="object 1952"/>
          <p:cNvSpPr/>
          <p:nvPr/>
        </p:nvSpPr>
        <p:spPr>
          <a:xfrm>
            <a:off x="11378539" y="3937253"/>
            <a:ext cx="29845" cy="20320"/>
          </a:xfrm>
          <a:custGeom>
            <a:avLst/>
            <a:gdLst/>
            <a:ahLst/>
            <a:cxnLst/>
            <a:rect l="l" t="t" r="r" b="b"/>
            <a:pathLst>
              <a:path w="29845" h="20320">
                <a:moveTo>
                  <a:pt x="29718" y="1981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3" name="object 1953"/>
          <p:cNvSpPr/>
          <p:nvPr/>
        </p:nvSpPr>
        <p:spPr>
          <a:xfrm>
            <a:off x="11711533" y="3866388"/>
            <a:ext cx="204470" cy="134620"/>
          </a:xfrm>
          <a:custGeom>
            <a:avLst/>
            <a:gdLst/>
            <a:ahLst/>
            <a:cxnLst/>
            <a:rect l="l" t="t" r="r" b="b"/>
            <a:pathLst>
              <a:path w="204470" h="134620">
                <a:moveTo>
                  <a:pt x="0" y="0"/>
                </a:moveTo>
                <a:lnTo>
                  <a:pt x="204215" y="13411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4" name="object 1954"/>
          <p:cNvSpPr/>
          <p:nvPr/>
        </p:nvSpPr>
        <p:spPr>
          <a:xfrm>
            <a:off x="11944705" y="4020311"/>
            <a:ext cx="67310" cy="43180"/>
          </a:xfrm>
          <a:custGeom>
            <a:avLst/>
            <a:gdLst/>
            <a:ahLst/>
            <a:cxnLst/>
            <a:rect l="l" t="t" r="r" b="b"/>
            <a:pathLst>
              <a:path w="67309" h="43179">
                <a:moveTo>
                  <a:pt x="0" y="0"/>
                </a:moveTo>
                <a:lnTo>
                  <a:pt x="65532" y="42671"/>
                </a:lnTo>
                <a:lnTo>
                  <a:pt x="67056" y="403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5" name="object 1955"/>
          <p:cNvSpPr/>
          <p:nvPr/>
        </p:nvSpPr>
        <p:spPr>
          <a:xfrm>
            <a:off x="12010237" y="4062984"/>
            <a:ext cx="139065" cy="91440"/>
          </a:xfrm>
          <a:custGeom>
            <a:avLst/>
            <a:gdLst/>
            <a:ahLst/>
            <a:cxnLst/>
            <a:rect l="l" t="t" r="r" b="b"/>
            <a:pathLst>
              <a:path w="139065" h="91439">
                <a:moveTo>
                  <a:pt x="0" y="0"/>
                </a:moveTo>
                <a:lnTo>
                  <a:pt x="138684" y="91439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6" name="object 1956"/>
          <p:cNvSpPr/>
          <p:nvPr/>
        </p:nvSpPr>
        <p:spPr>
          <a:xfrm>
            <a:off x="11711533" y="3862578"/>
            <a:ext cx="207010" cy="136525"/>
          </a:xfrm>
          <a:custGeom>
            <a:avLst/>
            <a:gdLst/>
            <a:ahLst/>
            <a:cxnLst/>
            <a:rect l="l" t="t" r="r" b="b"/>
            <a:pathLst>
              <a:path w="207009" h="136525">
                <a:moveTo>
                  <a:pt x="206501" y="13639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7" name="object 1957"/>
          <p:cNvSpPr/>
          <p:nvPr/>
        </p:nvSpPr>
        <p:spPr>
          <a:xfrm>
            <a:off x="11947753" y="4018026"/>
            <a:ext cx="64135" cy="43180"/>
          </a:xfrm>
          <a:custGeom>
            <a:avLst/>
            <a:gdLst/>
            <a:ahLst/>
            <a:cxnLst/>
            <a:rect l="l" t="t" r="r" b="b"/>
            <a:pathLst>
              <a:path w="64134" h="43179">
                <a:moveTo>
                  <a:pt x="64007" y="42672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8" name="object 1958"/>
          <p:cNvSpPr/>
          <p:nvPr/>
        </p:nvSpPr>
        <p:spPr>
          <a:xfrm>
            <a:off x="12010237" y="4060697"/>
            <a:ext cx="144145" cy="93980"/>
          </a:xfrm>
          <a:custGeom>
            <a:avLst/>
            <a:gdLst/>
            <a:ahLst/>
            <a:cxnLst/>
            <a:rect l="l" t="t" r="r" b="b"/>
            <a:pathLst>
              <a:path w="144145" h="93979">
                <a:moveTo>
                  <a:pt x="144018" y="93725"/>
                </a:moveTo>
                <a:lnTo>
                  <a:pt x="1524" y="0"/>
                </a:lnTo>
                <a:lnTo>
                  <a:pt x="0" y="2285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9" name="object 1959"/>
          <p:cNvSpPr/>
          <p:nvPr/>
        </p:nvSpPr>
        <p:spPr>
          <a:xfrm>
            <a:off x="11711533" y="3866388"/>
            <a:ext cx="204470" cy="134620"/>
          </a:xfrm>
          <a:custGeom>
            <a:avLst/>
            <a:gdLst/>
            <a:ahLst/>
            <a:cxnLst/>
            <a:rect l="l" t="t" r="r" b="b"/>
            <a:pathLst>
              <a:path w="204470" h="134620">
                <a:moveTo>
                  <a:pt x="204216" y="13411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0" name="object 1960"/>
          <p:cNvSpPr/>
          <p:nvPr/>
        </p:nvSpPr>
        <p:spPr>
          <a:xfrm>
            <a:off x="11711533" y="3862578"/>
            <a:ext cx="207010" cy="136525"/>
          </a:xfrm>
          <a:custGeom>
            <a:avLst/>
            <a:gdLst/>
            <a:ahLst/>
            <a:cxnLst/>
            <a:rect l="l" t="t" r="r" b="b"/>
            <a:pathLst>
              <a:path w="207009" h="136525">
                <a:moveTo>
                  <a:pt x="0" y="0"/>
                </a:moveTo>
                <a:lnTo>
                  <a:pt x="206502" y="136397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1" name="object 1961"/>
          <p:cNvSpPr/>
          <p:nvPr/>
        </p:nvSpPr>
        <p:spPr>
          <a:xfrm>
            <a:off x="11944705" y="4020311"/>
            <a:ext cx="66040" cy="43180"/>
          </a:xfrm>
          <a:custGeom>
            <a:avLst/>
            <a:gdLst/>
            <a:ahLst/>
            <a:cxnLst/>
            <a:rect l="l" t="t" r="r" b="b"/>
            <a:pathLst>
              <a:path w="66040" h="43179">
                <a:moveTo>
                  <a:pt x="65531" y="42672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2" name="object 1962"/>
          <p:cNvSpPr/>
          <p:nvPr/>
        </p:nvSpPr>
        <p:spPr>
          <a:xfrm>
            <a:off x="12010237" y="4062984"/>
            <a:ext cx="139065" cy="91440"/>
          </a:xfrm>
          <a:custGeom>
            <a:avLst/>
            <a:gdLst/>
            <a:ahLst/>
            <a:cxnLst/>
            <a:rect l="l" t="t" r="r" b="b"/>
            <a:pathLst>
              <a:path w="139065" h="91439">
                <a:moveTo>
                  <a:pt x="138683" y="9144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3" name="object 1963"/>
          <p:cNvSpPr/>
          <p:nvPr/>
        </p:nvSpPr>
        <p:spPr>
          <a:xfrm>
            <a:off x="11947753" y="4018026"/>
            <a:ext cx="207010" cy="136525"/>
          </a:xfrm>
          <a:custGeom>
            <a:avLst/>
            <a:gdLst/>
            <a:ahLst/>
            <a:cxnLst/>
            <a:rect l="l" t="t" r="r" b="b"/>
            <a:pathLst>
              <a:path w="207009" h="136525">
                <a:moveTo>
                  <a:pt x="0" y="0"/>
                </a:moveTo>
                <a:lnTo>
                  <a:pt x="64008" y="42671"/>
                </a:lnTo>
                <a:lnTo>
                  <a:pt x="206502" y="136397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4" name="object 1964"/>
          <p:cNvSpPr/>
          <p:nvPr/>
        </p:nvSpPr>
        <p:spPr>
          <a:xfrm>
            <a:off x="12010237" y="4060697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524" y="0"/>
                </a:moveTo>
                <a:lnTo>
                  <a:pt x="0" y="228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5" name="object 1965"/>
          <p:cNvSpPr/>
          <p:nvPr/>
        </p:nvSpPr>
        <p:spPr>
          <a:xfrm>
            <a:off x="11870029" y="397611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048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6" name="object 1966"/>
          <p:cNvSpPr/>
          <p:nvPr/>
        </p:nvSpPr>
        <p:spPr>
          <a:xfrm>
            <a:off x="11868505" y="3976115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4572" y="228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7" name="object 1967"/>
          <p:cNvSpPr/>
          <p:nvPr/>
        </p:nvSpPr>
        <p:spPr>
          <a:xfrm>
            <a:off x="11866981" y="3976115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096" y="380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8" name="object 1968"/>
          <p:cNvSpPr/>
          <p:nvPr/>
        </p:nvSpPr>
        <p:spPr>
          <a:xfrm>
            <a:off x="11866219" y="3976115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4572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9" name="object 1969"/>
          <p:cNvSpPr/>
          <p:nvPr/>
        </p:nvSpPr>
        <p:spPr>
          <a:xfrm>
            <a:off x="11865457" y="3976115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8381" y="533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0" name="object 1970"/>
          <p:cNvSpPr/>
          <p:nvPr/>
        </p:nvSpPr>
        <p:spPr>
          <a:xfrm>
            <a:off x="11863933" y="3976115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9905" y="6857"/>
                </a:moveTo>
                <a:lnTo>
                  <a:pt x="0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1" name="object 1971"/>
          <p:cNvSpPr/>
          <p:nvPr/>
        </p:nvSpPr>
        <p:spPr>
          <a:xfrm>
            <a:off x="11863171" y="3976878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10668" y="6857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2" name="object 1972"/>
          <p:cNvSpPr/>
          <p:nvPr/>
        </p:nvSpPr>
        <p:spPr>
          <a:xfrm>
            <a:off x="11862409" y="3976878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2192" y="762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3" name="object 1973"/>
          <p:cNvSpPr/>
          <p:nvPr/>
        </p:nvSpPr>
        <p:spPr>
          <a:xfrm>
            <a:off x="11861647" y="3976878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12953" y="914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4" name="object 1974"/>
          <p:cNvSpPr/>
          <p:nvPr/>
        </p:nvSpPr>
        <p:spPr>
          <a:xfrm>
            <a:off x="11860123" y="3976878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60">
                <a:moveTo>
                  <a:pt x="14477" y="990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5" name="object 1975"/>
          <p:cNvSpPr/>
          <p:nvPr/>
        </p:nvSpPr>
        <p:spPr>
          <a:xfrm>
            <a:off x="11859361" y="3977640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40" h="10160">
                <a:moveTo>
                  <a:pt x="15240" y="9905"/>
                </a:moveTo>
                <a:lnTo>
                  <a:pt x="0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6" name="object 1976"/>
          <p:cNvSpPr/>
          <p:nvPr/>
        </p:nvSpPr>
        <p:spPr>
          <a:xfrm>
            <a:off x="11858599" y="3977640"/>
            <a:ext cx="17145" cy="11430"/>
          </a:xfrm>
          <a:custGeom>
            <a:avLst/>
            <a:gdLst/>
            <a:ahLst/>
            <a:cxnLst/>
            <a:rect l="l" t="t" r="r" b="b"/>
            <a:pathLst>
              <a:path w="17145" h="11429">
                <a:moveTo>
                  <a:pt x="16764" y="1142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7" name="object 1977"/>
          <p:cNvSpPr/>
          <p:nvPr/>
        </p:nvSpPr>
        <p:spPr>
          <a:xfrm>
            <a:off x="11857075" y="3977640"/>
            <a:ext cx="18415" cy="12700"/>
          </a:xfrm>
          <a:custGeom>
            <a:avLst/>
            <a:gdLst/>
            <a:ahLst/>
            <a:cxnLst/>
            <a:rect l="l" t="t" r="r" b="b"/>
            <a:pathLst>
              <a:path w="18415" h="12700">
                <a:moveTo>
                  <a:pt x="18288" y="12192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8" name="object 1978"/>
          <p:cNvSpPr/>
          <p:nvPr/>
        </p:nvSpPr>
        <p:spPr>
          <a:xfrm>
            <a:off x="11870791" y="397535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152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9" name="object 1979"/>
          <p:cNvSpPr/>
          <p:nvPr/>
        </p:nvSpPr>
        <p:spPr>
          <a:xfrm>
            <a:off x="11871553" y="3975353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380" y="-2667"/>
                </a:moveTo>
                <a:lnTo>
                  <a:pt x="380" y="26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0" name="object 1980"/>
          <p:cNvSpPr/>
          <p:nvPr/>
        </p:nvSpPr>
        <p:spPr>
          <a:xfrm>
            <a:off x="11711533" y="3875532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4" y="609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1" name="object 1981"/>
          <p:cNvSpPr/>
          <p:nvPr/>
        </p:nvSpPr>
        <p:spPr>
          <a:xfrm>
            <a:off x="11711533" y="3876294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0" y="0"/>
                </a:moveTo>
                <a:lnTo>
                  <a:pt x="9144" y="6095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2" name="object 1982"/>
          <p:cNvSpPr/>
          <p:nvPr/>
        </p:nvSpPr>
        <p:spPr>
          <a:xfrm>
            <a:off x="11711533" y="3877817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4" y="609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3" name="object 1983"/>
          <p:cNvSpPr/>
          <p:nvPr/>
        </p:nvSpPr>
        <p:spPr>
          <a:xfrm>
            <a:off x="11711533" y="3878579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0" y="0"/>
                </a:moveTo>
                <a:lnTo>
                  <a:pt x="9906" y="6095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4" name="object 1984"/>
          <p:cNvSpPr/>
          <p:nvPr/>
        </p:nvSpPr>
        <p:spPr>
          <a:xfrm>
            <a:off x="11711533" y="3879341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8381" y="533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5" name="object 1985"/>
          <p:cNvSpPr/>
          <p:nvPr/>
        </p:nvSpPr>
        <p:spPr>
          <a:xfrm>
            <a:off x="11711533" y="3880103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0" y="0"/>
                </a:moveTo>
                <a:lnTo>
                  <a:pt x="7620" y="5333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6" name="object 1986"/>
          <p:cNvSpPr/>
          <p:nvPr/>
        </p:nvSpPr>
        <p:spPr>
          <a:xfrm>
            <a:off x="11711533" y="3880865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6857" y="4572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7" name="object 1987"/>
          <p:cNvSpPr/>
          <p:nvPr/>
        </p:nvSpPr>
        <p:spPr>
          <a:xfrm>
            <a:off x="11711533" y="3881628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0" y="0"/>
                </a:moveTo>
                <a:lnTo>
                  <a:pt x="5334" y="381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8" name="object 1988"/>
          <p:cNvSpPr/>
          <p:nvPr/>
        </p:nvSpPr>
        <p:spPr>
          <a:xfrm>
            <a:off x="11711533" y="3874770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8381" y="533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9" name="object 1989"/>
          <p:cNvSpPr/>
          <p:nvPr/>
        </p:nvSpPr>
        <p:spPr>
          <a:xfrm>
            <a:off x="11711533" y="3874008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8381" y="533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0" name="object 1990"/>
          <p:cNvSpPr/>
          <p:nvPr/>
        </p:nvSpPr>
        <p:spPr>
          <a:xfrm>
            <a:off x="11711533" y="3873246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7620" y="533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1" name="object 1991"/>
          <p:cNvSpPr/>
          <p:nvPr/>
        </p:nvSpPr>
        <p:spPr>
          <a:xfrm>
            <a:off x="11712295" y="3873246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6857" y="380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2" name="object 1992"/>
          <p:cNvSpPr/>
          <p:nvPr/>
        </p:nvSpPr>
        <p:spPr>
          <a:xfrm>
            <a:off x="11713819" y="3872484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5333" y="380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3" name="object 1993"/>
          <p:cNvSpPr/>
          <p:nvPr/>
        </p:nvSpPr>
        <p:spPr>
          <a:xfrm>
            <a:off x="11874601" y="3963161"/>
            <a:ext cx="49530" cy="32384"/>
          </a:xfrm>
          <a:custGeom>
            <a:avLst/>
            <a:gdLst/>
            <a:ahLst/>
            <a:cxnLst/>
            <a:rect l="l" t="t" r="r" b="b"/>
            <a:pathLst>
              <a:path w="49529" h="32385">
                <a:moveTo>
                  <a:pt x="49529" y="3200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4" name="object 1994"/>
          <p:cNvSpPr/>
          <p:nvPr/>
        </p:nvSpPr>
        <p:spPr>
          <a:xfrm>
            <a:off x="11739727" y="3872484"/>
            <a:ext cx="135255" cy="90805"/>
          </a:xfrm>
          <a:custGeom>
            <a:avLst/>
            <a:gdLst/>
            <a:ahLst/>
            <a:cxnLst/>
            <a:rect l="l" t="t" r="r" b="b"/>
            <a:pathLst>
              <a:path w="135254" h="90804">
                <a:moveTo>
                  <a:pt x="0" y="0"/>
                </a:moveTo>
                <a:lnTo>
                  <a:pt x="79248" y="54102"/>
                </a:lnTo>
                <a:lnTo>
                  <a:pt x="134874" y="90677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5" name="object 1995"/>
          <p:cNvSpPr/>
          <p:nvPr/>
        </p:nvSpPr>
        <p:spPr>
          <a:xfrm>
            <a:off x="11882221" y="3956303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2003" y="2133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6" name="object 1996"/>
          <p:cNvSpPr/>
          <p:nvPr/>
        </p:nvSpPr>
        <p:spPr>
          <a:xfrm>
            <a:off x="11854027" y="3937253"/>
            <a:ext cx="29209" cy="20320"/>
          </a:xfrm>
          <a:custGeom>
            <a:avLst/>
            <a:gdLst/>
            <a:ahLst/>
            <a:cxnLst/>
            <a:rect l="l" t="t" r="r" b="b"/>
            <a:pathLst>
              <a:path w="29209" h="20320">
                <a:moveTo>
                  <a:pt x="28955" y="1981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7" name="object 1997"/>
          <p:cNvSpPr/>
          <p:nvPr/>
        </p:nvSpPr>
        <p:spPr>
          <a:xfrm>
            <a:off x="11979757" y="4043934"/>
            <a:ext cx="29845" cy="20320"/>
          </a:xfrm>
          <a:custGeom>
            <a:avLst/>
            <a:gdLst/>
            <a:ahLst/>
            <a:cxnLst/>
            <a:rect l="l" t="t" r="r" b="b"/>
            <a:pathLst>
              <a:path w="29845" h="20320">
                <a:moveTo>
                  <a:pt x="29718" y="1981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8" name="object 1998"/>
          <p:cNvSpPr/>
          <p:nvPr/>
        </p:nvSpPr>
        <p:spPr>
          <a:xfrm>
            <a:off x="11978995" y="4043934"/>
            <a:ext cx="30480" cy="20320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479" y="19811"/>
                </a:moveTo>
                <a:lnTo>
                  <a:pt x="0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9" name="object 1999"/>
          <p:cNvSpPr/>
          <p:nvPr/>
        </p:nvSpPr>
        <p:spPr>
          <a:xfrm>
            <a:off x="11978233" y="4044696"/>
            <a:ext cx="30480" cy="20320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479" y="19811"/>
                </a:moveTo>
                <a:lnTo>
                  <a:pt x="0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0" name="object 2000"/>
          <p:cNvSpPr/>
          <p:nvPr/>
        </p:nvSpPr>
        <p:spPr>
          <a:xfrm>
            <a:off x="11976709" y="4044696"/>
            <a:ext cx="32384" cy="20955"/>
          </a:xfrm>
          <a:custGeom>
            <a:avLst/>
            <a:gdLst/>
            <a:ahLst/>
            <a:cxnLst/>
            <a:rect l="l" t="t" r="r" b="b"/>
            <a:pathLst>
              <a:path w="32384" h="20954">
                <a:moveTo>
                  <a:pt x="32003" y="2057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1" name="object 2001"/>
          <p:cNvSpPr/>
          <p:nvPr/>
        </p:nvSpPr>
        <p:spPr>
          <a:xfrm>
            <a:off x="11975947" y="4044696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0" y="0"/>
                </a:moveTo>
                <a:lnTo>
                  <a:pt x="32004" y="2133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2" name="object 2002"/>
          <p:cNvSpPr/>
          <p:nvPr/>
        </p:nvSpPr>
        <p:spPr>
          <a:xfrm>
            <a:off x="11975185" y="4044696"/>
            <a:ext cx="32384" cy="22225"/>
          </a:xfrm>
          <a:custGeom>
            <a:avLst/>
            <a:gdLst/>
            <a:ahLst/>
            <a:cxnLst/>
            <a:rect l="l" t="t" r="r" b="b"/>
            <a:pathLst>
              <a:path w="32384" h="22225">
                <a:moveTo>
                  <a:pt x="32003" y="2209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3" name="object 2003"/>
          <p:cNvSpPr/>
          <p:nvPr/>
        </p:nvSpPr>
        <p:spPr>
          <a:xfrm>
            <a:off x="11974423" y="4045458"/>
            <a:ext cx="33020" cy="21590"/>
          </a:xfrm>
          <a:custGeom>
            <a:avLst/>
            <a:gdLst/>
            <a:ahLst/>
            <a:cxnLst/>
            <a:rect l="l" t="t" r="r" b="b"/>
            <a:pathLst>
              <a:path w="33020" h="21589">
                <a:moveTo>
                  <a:pt x="0" y="0"/>
                </a:moveTo>
                <a:lnTo>
                  <a:pt x="32766" y="2133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4" name="object 2004"/>
          <p:cNvSpPr/>
          <p:nvPr/>
        </p:nvSpPr>
        <p:spPr>
          <a:xfrm>
            <a:off x="11972899" y="4045458"/>
            <a:ext cx="33655" cy="22225"/>
          </a:xfrm>
          <a:custGeom>
            <a:avLst/>
            <a:gdLst/>
            <a:ahLst/>
            <a:cxnLst/>
            <a:rect l="l" t="t" r="r" b="b"/>
            <a:pathLst>
              <a:path w="33654" h="22225">
                <a:moveTo>
                  <a:pt x="33527" y="2209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5" name="object 2005"/>
          <p:cNvSpPr/>
          <p:nvPr/>
        </p:nvSpPr>
        <p:spPr>
          <a:xfrm>
            <a:off x="11973661" y="4046220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0" y="0"/>
                </a:moveTo>
                <a:lnTo>
                  <a:pt x="32004" y="21336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6" name="object 2006"/>
          <p:cNvSpPr/>
          <p:nvPr/>
        </p:nvSpPr>
        <p:spPr>
          <a:xfrm>
            <a:off x="11973661" y="4047744"/>
            <a:ext cx="31750" cy="20955"/>
          </a:xfrm>
          <a:custGeom>
            <a:avLst/>
            <a:gdLst/>
            <a:ahLst/>
            <a:cxnLst/>
            <a:rect l="l" t="t" r="r" b="b"/>
            <a:pathLst>
              <a:path w="31750" h="20954">
                <a:moveTo>
                  <a:pt x="31242" y="20574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7" name="object 2007"/>
          <p:cNvSpPr/>
          <p:nvPr/>
        </p:nvSpPr>
        <p:spPr>
          <a:xfrm>
            <a:off x="11973661" y="4048505"/>
            <a:ext cx="30480" cy="20320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0" y="0"/>
                </a:moveTo>
                <a:lnTo>
                  <a:pt x="30480" y="19811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8" name="object 2008"/>
          <p:cNvSpPr/>
          <p:nvPr/>
        </p:nvSpPr>
        <p:spPr>
          <a:xfrm>
            <a:off x="11973661" y="4049267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09" h="19050">
                <a:moveTo>
                  <a:pt x="28955" y="1905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9" name="object 2009"/>
          <p:cNvSpPr/>
          <p:nvPr/>
        </p:nvSpPr>
        <p:spPr>
          <a:xfrm>
            <a:off x="11974423" y="4050791"/>
            <a:ext cx="27940" cy="17780"/>
          </a:xfrm>
          <a:custGeom>
            <a:avLst/>
            <a:gdLst/>
            <a:ahLst/>
            <a:cxnLst/>
            <a:rect l="l" t="t" r="r" b="b"/>
            <a:pathLst>
              <a:path w="27940" h="17779">
                <a:moveTo>
                  <a:pt x="0" y="0"/>
                </a:moveTo>
                <a:lnTo>
                  <a:pt x="27432" y="17525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0" name="object 2010"/>
          <p:cNvSpPr/>
          <p:nvPr/>
        </p:nvSpPr>
        <p:spPr>
          <a:xfrm>
            <a:off x="11974423" y="4051553"/>
            <a:ext cx="27940" cy="18415"/>
          </a:xfrm>
          <a:custGeom>
            <a:avLst/>
            <a:gdLst/>
            <a:ahLst/>
            <a:cxnLst/>
            <a:rect l="l" t="t" r="r" b="b"/>
            <a:pathLst>
              <a:path w="27940" h="18414">
                <a:moveTo>
                  <a:pt x="27431" y="1828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1" name="object 2011"/>
          <p:cNvSpPr/>
          <p:nvPr/>
        </p:nvSpPr>
        <p:spPr>
          <a:xfrm>
            <a:off x="11974423" y="4052315"/>
            <a:ext cx="27940" cy="18415"/>
          </a:xfrm>
          <a:custGeom>
            <a:avLst/>
            <a:gdLst/>
            <a:ahLst/>
            <a:cxnLst/>
            <a:rect l="l" t="t" r="r" b="b"/>
            <a:pathLst>
              <a:path w="27940" h="18414">
                <a:moveTo>
                  <a:pt x="0" y="0"/>
                </a:moveTo>
                <a:lnTo>
                  <a:pt x="27432" y="18287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2" name="object 2012"/>
          <p:cNvSpPr/>
          <p:nvPr/>
        </p:nvSpPr>
        <p:spPr>
          <a:xfrm>
            <a:off x="11974423" y="4053078"/>
            <a:ext cx="28575" cy="18415"/>
          </a:xfrm>
          <a:custGeom>
            <a:avLst/>
            <a:gdLst/>
            <a:ahLst/>
            <a:cxnLst/>
            <a:rect l="l" t="t" r="r" b="b"/>
            <a:pathLst>
              <a:path w="28575" h="18414">
                <a:moveTo>
                  <a:pt x="28194" y="1828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3" name="object 2013"/>
          <p:cNvSpPr/>
          <p:nvPr/>
        </p:nvSpPr>
        <p:spPr>
          <a:xfrm>
            <a:off x="11974423" y="4053840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0" y="0"/>
                </a:moveTo>
                <a:lnTo>
                  <a:pt x="28194" y="19049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4" name="object 2014"/>
          <p:cNvSpPr/>
          <p:nvPr/>
        </p:nvSpPr>
        <p:spPr>
          <a:xfrm>
            <a:off x="11973661" y="4054602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09" h="19050">
                <a:moveTo>
                  <a:pt x="28955" y="1905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5" name="object 2015"/>
          <p:cNvSpPr/>
          <p:nvPr/>
        </p:nvSpPr>
        <p:spPr>
          <a:xfrm>
            <a:off x="12009475" y="4072128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11429" y="762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6" name="object 2016"/>
          <p:cNvSpPr/>
          <p:nvPr/>
        </p:nvSpPr>
        <p:spPr>
          <a:xfrm>
            <a:off x="12007951" y="4072128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0" y="0"/>
                </a:moveTo>
                <a:lnTo>
                  <a:pt x="13716" y="838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7" name="object 2017"/>
          <p:cNvSpPr/>
          <p:nvPr/>
        </p:nvSpPr>
        <p:spPr>
          <a:xfrm>
            <a:off x="12007189" y="4072128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60">
                <a:moveTo>
                  <a:pt x="14477" y="990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8" name="object 2018"/>
          <p:cNvSpPr/>
          <p:nvPr/>
        </p:nvSpPr>
        <p:spPr>
          <a:xfrm>
            <a:off x="12006427" y="4072128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0" y="0"/>
                </a:moveTo>
                <a:lnTo>
                  <a:pt x="15240" y="10667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9" name="object 2019"/>
          <p:cNvSpPr/>
          <p:nvPr/>
        </p:nvSpPr>
        <p:spPr>
          <a:xfrm>
            <a:off x="12004903" y="4072890"/>
            <a:ext cx="16510" cy="10160"/>
          </a:xfrm>
          <a:custGeom>
            <a:avLst/>
            <a:gdLst/>
            <a:ahLst/>
            <a:cxnLst/>
            <a:rect l="l" t="t" r="r" b="b"/>
            <a:pathLst>
              <a:path w="16509" h="10160">
                <a:moveTo>
                  <a:pt x="16001" y="990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0" name="object 2020"/>
          <p:cNvSpPr/>
          <p:nvPr/>
        </p:nvSpPr>
        <p:spPr>
          <a:xfrm>
            <a:off x="12004141" y="4072890"/>
            <a:ext cx="16510" cy="10160"/>
          </a:xfrm>
          <a:custGeom>
            <a:avLst/>
            <a:gdLst/>
            <a:ahLst/>
            <a:cxnLst/>
            <a:rect l="l" t="t" r="r" b="b"/>
            <a:pathLst>
              <a:path w="16509" h="10160">
                <a:moveTo>
                  <a:pt x="0" y="0"/>
                </a:moveTo>
                <a:lnTo>
                  <a:pt x="16002" y="9905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1" name="object 2021"/>
          <p:cNvSpPr/>
          <p:nvPr/>
        </p:nvSpPr>
        <p:spPr>
          <a:xfrm>
            <a:off x="12004141" y="4073652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60">
                <a:moveTo>
                  <a:pt x="14477" y="990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2" name="object 2022"/>
          <p:cNvSpPr/>
          <p:nvPr/>
        </p:nvSpPr>
        <p:spPr>
          <a:xfrm>
            <a:off x="12004141" y="407441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13716" y="9143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3" name="object 2023"/>
          <p:cNvSpPr/>
          <p:nvPr/>
        </p:nvSpPr>
        <p:spPr>
          <a:xfrm>
            <a:off x="12010237" y="4071365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9905" y="6857"/>
                </a:moveTo>
                <a:lnTo>
                  <a:pt x="0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4" name="object 2024"/>
          <p:cNvSpPr/>
          <p:nvPr/>
        </p:nvSpPr>
        <p:spPr>
          <a:xfrm>
            <a:off x="12010999" y="4071365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4" y="6096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5" name="object 2025"/>
          <p:cNvSpPr/>
          <p:nvPr/>
        </p:nvSpPr>
        <p:spPr>
          <a:xfrm>
            <a:off x="12012523" y="4071365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7620" y="5333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6" name="object 2026"/>
          <p:cNvSpPr/>
          <p:nvPr/>
        </p:nvSpPr>
        <p:spPr>
          <a:xfrm>
            <a:off x="12013285" y="4070603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6857" y="4572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7" name="object 2027"/>
          <p:cNvSpPr/>
          <p:nvPr/>
        </p:nvSpPr>
        <p:spPr>
          <a:xfrm>
            <a:off x="12014047" y="4070603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5333" y="380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8" name="object 2028"/>
          <p:cNvSpPr/>
          <p:nvPr/>
        </p:nvSpPr>
        <p:spPr>
          <a:xfrm>
            <a:off x="11983567" y="4036314"/>
            <a:ext cx="27940" cy="18415"/>
          </a:xfrm>
          <a:custGeom>
            <a:avLst/>
            <a:gdLst/>
            <a:ahLst/>
            <a:cxnLst/>
            <a:rect l="l" t="t" r="r" b="b"/>
            <a:pathLst>
              <a:path w="27940" h="18414">
                <a:moveTo>
                  <a:pt x="27431" y="1828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9" name="object 2029"/>
          <p:cNvSpPr/>
          <p:nvPr/>
        </p:nvSpPr>
        <p:spPr>
          <a:xfrm>
            <a:off x="11950801" y="4018026"/>
            <a:ext cx="34290" cy="22225"/>
          </a:xfrm>
          <a:custGeom>
            <a:avLst/>
            <a:gdLst/>
            <a:ahLst/>
            <a:cxnLst/>
            <a:rect l="l" t="t" r="r" b="b"/>
            <a:pathLst>
              <a:path w="34290" h="22225">
                <a:moveTo>
                  <a:pt x="34290" y="22098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0" name="object 2030"/>
          <p:cNvSpPr/>
          <p:nvPr/>
        </p:nvSpPr>
        <p:spPr>
          <a:xfrm>
            <a:off x="11953087" y="401421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3048" y="2285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1" name="object 2031"/>
          <p:cNvSpPr/>
          <p:nvPr/>
        </p:nvSpPr>
        <p:spPr>
          <a:xfrm>
            <a:off x="11936323" y="4025646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38100" y="25907"/>
                </a:moveTo>
                <a:lnTo>
                  <a:pt x="3048" y="1523"/>
                </a:ln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2" name="object 2032"/>
          <p:cNvSpPr/>
          <p:nvPr/>
        </p:nvSpPr>
        <p:spPr>
          <a:xfrm>
            <a:off x="11941657" y="4022597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32766" y="22098"/>
                </a:moveTo>
                <a:lnTo>
                  <a:pt x="8382" y="6096"/>
                </a:ln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3" name="object 2033"/>
          <p:cNvSpPr/>
          <p:nvPr/>
        </p:nvSpPr>
        <p:spPr>
          <a:xfrm>
            <a:off x="12039955" y="4070603"/>
            <a:ext cx="114300" cy="77470"/>
          </a:xfrm>
          <a:custGeom>
            <a:avLst/>
            <a:gdLst/>
            <a:ahLst/>
            <a:cxnLst/>
            <a:rect l="l" t="t" r="r" b="b"/>
            <a:pathLst>
              <a:path w="114300" h="77470">
                <a:moveTo>
                  <a:pt x="0" y="0"/>
                </a:moveTo>
                <a:lnTo>
                  <a:pt x="80010" y="54102"/>
                </a:lnTo>
                <a:lnTo>
                  <a:pt x="114300" y="7696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4" name="object 2034"/>
          <p:cNvSpPr/>
          <p:nvPr/>
        </p:nvSpPr>
        <p:spPr>
          <a:xfrm>
            <a:off x="10298785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5" name="object 2035"/>
          <p:cNvSpPr/>
          <p:nvPr/>
        </p:nvSpPr>
        <p:spPr>
          <a:xfrm>
            <a:off x="10510621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6" name="object 2036"/>
          <p:cNvSpPr/>
          <p:nvPr/>
        </p:nvSpPr>
        <p:spPr>
          <a:xfrm>
            <a:off x="10723219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7" name="object 2037"/>
          <p:cNvSpPr/>
          <p:nvPr/>
        </p:nvSpPr>
        <p:spPr>
          <a:xfrm>
            <a:off x="10400893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8" name="object 2038"/>
          <p:cNvSpPr/>
          <p:nvPr/>
        </p:nvSpPr>
        <p:spPr>
          <a:xfrm>
            <a:off x="10613491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9" name="object 2039"/>
          <p:cNvSpPr/>
          <p:nvPr/>
        </p:nvSpPr>
        <p:spPr>
          <a:xfrm>
            <a:off x="10826089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0" name="object 2040"/>
          <p:cNvSpPr/>
          <p:nvPr/>
        </p:nvSpPr>
        <p:spPr>
          <a:xfrm>
            <a:off x="10403179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1" name="object 2041"/>
          <p:cNvSpPr/>
          <p:nvPr/>
        </p:nvSpPr>
        <p:spPr>
          <a:xfrm>
            <a:off x="10615015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2" name="object 2042"/>
          <p:cNvSpPr/>
          <p:nvPr/>
        </p:nvSpPr>
        <p:spPr>
          <a:xfrm>
            <a:off x="10827613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3" name="object 2043"/>
          <p:cNvSpPr/>
          <p:nvPr/>
        </p:nvSpPr>
        <p:spPr>
          <a:xfrm>
            <a:off x="10300309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4" name="object 2044"/>
          <p:cNvSpPr/>
          <p:nvPr/>
        </p:nvSpPr>
        <p:spPr>
          <a:xfrm>
            <a:off x="10512907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5" name="object 2045"/>
          <p:cNvSpPr/>
          <p:nvPr/>
        </p:nvSpPr>
        <p:spPr>
          <a:xfrm>
            <a:off x="10725505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6" name="object 2046"/>
          <p:cNvSpPr/>
          <p:nvPr/>
        </p:nvSpPr>
        <p:spPr>
          <a:xfrm>
            <a:off x="10298785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7" name="object 2047"/>
          <p:cNvSpPr/>
          <p:nvPr/>
        </p:nvSpPr>
        <p:spPr>
          <a:xfrm>
            <a:off x="10510621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8" name="object 2048"/>
          <p:cNvSpPr/>
          <p:nvPr/>
        </p:nvSpPr>
        <p:spPr>
          <a:xfrm>
            <a:off x="10723219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9" name="object 2049"/>
          <p:cNvSpPr/>
          <p:nvPr/>
        </p:nvSpPr>
        <p:spPr>
          <a:xfrm>
            <a:off x="10400893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0" name="object 2050"/>
          <p:cNvSpPr/>
          <p:nvPr/>
        </p:nvSpPr>
        <p:spPr>
          <a:xfrm>
            <a:off x="10613491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1" name="object 2051"/>
          <p:cNvSpPr/>
          <p:nvPr/>
        </p:nvSpPr>
        <p:spPr>
          <a:xfrm>
            <a:off x="10826089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2" name="object 2052"/>
          <p:cNvSpPr/>
          <p:nvPr/>
        </p:nvSpPr>
        <p:spPr>
          <a:xfrm>
            <a:off x="10403179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3" name="object 2053"/>
          <p:cNvSpPr/>
          <p:nvPr/>
        </p:nvSpPr>
        <p:spPr>
          <a:xfrm>
            <a:off x="10615015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4" name="object 2054"/>
          <p:cNvSpPr/>
          <p:nvPr/>
        </p:nvSpPr>
        <p:spPr>
          <a:xfrm>
            <a:off x="10827613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5" name="object 2055"/>
          <p:cNvSpPr/>
          <p:nvPr/>
        </p:nvSpPr>
        <p:spPr>
          <a:xfrm>
            <a:off x="10300309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6" name="object 2056"/>
          <p:cNvSpPr/>
          <p:nvPr/>
        </p:nvSpPr>
        <p:spPr>
          <a:xfrm>
            <a:off x="10512907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7" name="object 2057"/>
          <p:cNvSpPr/>
          <p:nvPr/>
        </p:nvSpPr>
        <p:spPr>
          <a:xfrm>
            <a:off x="10725505" y="427710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8" name="object 2058"/>
          <p:cNvSpPr/>
          <p:nvPr/>
        </p:nvSpPr>
        <p:spPr>
          <a:xfrm>
            <a:off x="10298785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10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9" name="object 2059"/>
          <p:cNvSpPr/>
          <p:nvPr/>
        </p:nvSpPr>
        <p:spPr>
          <a:xfrm>
            <a:off x="10510621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10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0" name="object 2060"/>
          <p:cNvSpPr/>
          <p:nvPr/>
        </p:nvSpPr>
        <p:spPr>
          <a:xfrm>
            <a:off x="10723219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10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1" name="object 2061"/>
          <p:cNvSpPr/>
          <p:nvPr/>
        </p:nvSpPr>
        <p:spPr>
          <a:xfrm>
            <a:off x="10400893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10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2" name="object 2062"/>
          <p:cNvSpPr/>
          <p:nvPr/>
        </p:nvSpPr>
        <p:spPr>
          <a:xfrm>
            <a:off x="10613491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10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3" name="object 2063"/>
          <p:cNvSpPr/>
          <p:nvPr/>
        </p:nvSpPr>
        <p:spPr>
          <a:xfrm>
            <a:off x="10826089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10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4" name="object 2064"/>
          <p:cNvSpPr/>
          <p:nvPr/>
        </p:nvSpPr>
        <p:spPr>
          <a:xfrm>
            <a:off x="10403179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5" name="object 2065"/>
          <p:cNvSpPr/>
          <p:nvPr/>
        </p:nvSpPr>
        <p:spPr>
          <a:xfrm>
            <a:off x="10615015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6" name="object 2066"/>
          <p:cNvSpPr/>
          <p:nvPr/>
        </p:nvSpPr>
        <p:spPr>
          <a:xfrm>
            <a:off x="10827613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7" name="object 2067"/>
          <p:cNvSpPr/>
          <p:nvPr/>
        </p:nvSpPr>
        <p:spPr>
          <a:xfrm>
            <a:off x="10300309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8" name="object 2068"/>
          <p:cNvSpPr/>
          <p:nvPr/>
        </p:nvSpPr>
        <p:spPr>
          <a:xfrm>
            <a:off x="10512907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9" name="object 2069"/>
          <p:cNvSpPr/>
          <p:nvPr/>
        </p:nvSpPr>
        <p:spPr>
          <a:xfrm>
            <a:off x="10725505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0" name="object 2070"/>
          <p:cNvSpPr/>
          <p:nvPr/>
        </p:nvSpPr>
        <p:spPr>
          <a:xfrm>
            <a:off x="10298785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1" name="object 2071"/>
          <p:cNvSpPr/>
          <p:nvPr/>
        </p:nvSpPr>
        <p:spPr>
          <a:xfrm>
            <a:off x="10510621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2" name="object 2072"/>
          <p:cNvSpPr/>
          <p:nvPr/>
        </p:nvSpPr>
        <p:spPr>
          <a:xfrm>
            <a:off x="10723219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3" name="object 2073"/>
          <p:cNvSpPr/>
          <p:nvPr/>
        </p:nvSpPr>
        <p:spPr>
          <a:xfrm>
            <a:off x="10400893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10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4" name="object 2074"/>
          <p:cNvSpPr/>
          <p:nvPr/>
        </p:nvSpPr>
        <p:spPr>
          <a:xfrm>
            <a:off x="10613491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10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5" name="object 2075"/>
          <p:cNvSpPr/>
          <p:nvPr/>
        </p:nvSpPr>
        <p:spPr>
          <a:xfrm>
            <a:off x="10826089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10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6" name="object 2076"/>
          <p:cNvSpPr/>
          <p:nvPr/>
        </p:nvSpPr>
        <p:spPr>
          <a:xfrm>
            <a:off x="10403179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7" name="object 2077"/>
          <p:cNvSpPr/>
          <p:nvPr/>
        </p:nvSpPr>
        <p:spPr>
          <a:xfrm>
            <a:off x="10615015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8" name="object 2078"/>
          <p:cNvSpPr/>
          <p:nvPr/>
        </p:nvSpPr>
        <p:spPr>
          <a:xfrm>
            <a:off x="10827613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2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9" name="object 2079"/>
          <p:cNvSpPr/>
          <p:nvPr/>
        </p:nvSpPr>
        <p:spPr>
          <a:xfrm>
            <a:off x="10300309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10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0" name="object 2080"/>
          <p:cNvSpPr/>
          <p:nvPr/>
        </p:nvSpPr>
        <p:spPr>
          <a:xfrm>
            <a:off x="10512907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10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1" name="object 2081"/>
          <p:cNvSpPr/>
          <p:nvPr/>
        </p:nvSpPr>
        <p:spPr>
          <a:xfrm>
            <a:off x="10725505" y="4223003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101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2" name="object 2082"/>
          <p:cNvSpPr/>
          <p:nvPr/>
        </p:nvSpPr>
        <p:spPr>
          <a:xfrm>
            <a:off x="10919815" y="425577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22859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3" name="object 2083"/>
          <p:cNvSpPr/>
          <p:nvPr/>
        </p:nvSpPr>
        <p:spPr>
          <a:xfrm>
            <a:off x="10919815" y="425881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86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4" name="object 2084"/>
          <p:cNvSpPr/>
          <p:nvPr/>
        </p:nvSpPr>
        <p:spPr>
          <a:xfrm>
            <a:off x="10919815" y="4219955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86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5" name="object 2085"/>
          <p:cNvSpPr/>
          <p:nvPr/>
        </p:nvSpPr>
        <p:spPr>
          <a:xfrm>
            <a:off x="10919815" y="425881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22859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6" name="object 2086"/>
          <p:cNvSpPr/>
          <p:nvPr/>
        </p:nvSpPr>
        <p:spPr>
          <a:xfrm>
            <a:off x="10919815" y="425577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86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7" name="object 2087"/>
          <p:cNvSpPr/>
          <p:nvPr/>
        </p:nvSpPr>
        <p:spPr>
          <a:xfrm>
            <a:off x="10919815" y="4219955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22859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8" name="object 2088"/>
          <p:cNvSpPr/>
          <p:nvPr/>
        </p:nvSpPr>
        <p:spPr>
          <a:xfrm>
            <a:off x="10919815" y="4265676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86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9" name="object 2089"/>
          <p:cNvSpPr/>
          <p:nvPr/>
        </p:nvSpPr>
        <p:spPr>
          <a:xfrm>
            <a:off x="10928197" y="428777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78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0" name="object 2090"/>
          <p:cNvSpPr/>
          <p:nvPr/>
        </p:nvSpPr>
        <p:spPr>
          <a:xfrm>
            <a:off x="10919815" y="4264914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86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1" name="object 2091"/>
          <p:cNvSpPr/>
          <p:nvPr/>
        </p:nvSpPr>
        <p:spPr>
          <a:xfrm>
            <a:off x="12119965" y="425577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 h="0">
                <a:moveTo>
                  <a:pt x="23622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2" name="object 2092"/>
          <p:cNvSpPr/>
          <p:nvPr/>
        </p:nvSpPr>
        <p:spPr>
          <a:xfrm>
            <a:off x="12119965" y="4258817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 h="0">
                <a:moveTo>
                  <a:pt x="0" y="0"/>
                </a:moveTo>
                <a:lnTo>
                  <a:pt x="2362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3" name="object 2093"/>
          <p:cNvSpPr/>
          <p:nvPr/>
        </p:nvSpPr>
        <p:spPr>
          <a:xfrm>
            <a:off x="12119965" y="4219955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 h="0">
                <a:moveTo>
                  <a:pt x="0" y="0"/>
                </a:moveTo>
                <a:lnTo>
                  <a:pt x="2362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4" name="object 2094"/>
          <p:cNvSpPr/>
          <p:nvPr/>
        </p:nvSpPr>
        <p:spPr>
          <a:xfrm>
            <a:off x="12119965" y="4258817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 h="0">
                <a:moveTo>
                  <a:pt x="23622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5" name="object 2095"/>
          <p:cNvSpPr/>
          <p:nvPr/>
        </p:nvSpPr>
        <p:spPr>
          <a:xfrm>
            <a:off x="12119965" y="425577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 h="0">
                <a:moveTo>
                  <a:pt x="0" y="0"/>
                </a:moveTo>
                <a:lnTo>
                  <a:pt x="23622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6" name="object 2096"/>
          <p:cNvSpPr/>
          <p:nvPr/>
        </p:nvSpPr>
        <p:spPr>
          <a:xfrm>
            <a:off x="12119965" y="4219955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 h="0">
                <a:moveTo>
                  <a:pt x="23622" y="0"/>
                </a:moveTo>
                <a:lnTo>
                  <a:pt x="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7" name="object 2097"/>
          <p:cNvSpPr/>
          <p:nvPr/>
        </p:nvSpPr>
        <p:spPr>
          <a:xfrm>
            <a:off x="12128347" y="4265676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 h="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8" name="object 2098"/>
          <p:cNvSpPr/>
          <p:nvPr/>
        </p:nvSpPr>
        <p:spPr>
          <a:xfrm>
            <a:off x="12128347" y="4264914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 h="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9" name="object 2099"/>
          <p:cNvSpPr/>
          <p:nvPr/>
        </p:nvSpPr>
        <p:spPr>
          <a:xfrm>
            <a:off x="8617813" y="4330446"/>
            <a:ext cx="4452620" cy="0"/>
          </a:xfrm>
          <a:custGeom>
            <a:avLst/>
            <a:gdLst/>
            <a:ahLst/>
            <a:cxnLst/>
            <a:rect l="l" t="t" r="r" b="b"/>
            <a:pathLst>
              <a:path w="4452619" h="0">
                <a:moveTo>
                  <a:pt x="0" y="0"/>
                </a:moveTo>
                <a:lnTo>
                  <a:pt x="445236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0" name="object 2100"/>
          <p:cNvSpPr/>
          <p:nvPr/>
        </p:nvSpPr>
        <p:spPr>
          <a:xfrm>
            <a:off x="8977477" y="4136135"/>
            <a:ext cx="3733165" cy="0"/>
          </a:xfrm>
          <a:custGeom>
            <a:avLst/>
            <a:gdLst/>
            <a:ahLst/>
            <a:cxnLst/>
            <a:rect l="l" t="t" r="r" b="b"/>
            <a:pathLst>
              <a:path w="3733165" h="0">
                <a:moveTo>
                  <a:pt x="0" y="0"/>
                </a:moveTo>
                <a:lnTo>
                  <a:pt x="3733037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101" name="object 2101"/>
          <p:cNvSpPr/>
          <p:nvPr/>
        </p:nvSpPr>
        <p:spPr>
          <a:xfrm>
            <a:off x="8977477" y="3221735"/>
            <a:ext cx="3733165" cy="0"/>
          </a:xfrm>
          <a:custGeom>
            <a:avLst/>
            <a:gdLst/>
            <a:ahLst/>
            <a:cxnLst/>
            <a:rect l="l" t="t" r="r" b="b"/>
            <a:pathLst>
              <a:path w="3733165" h="0">
                <a:moveTo>
                  <a:pt x="0" y="0"/>
                </a:moveTo>
                <a:lnTo>
                  <a:pt x="3733037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102" name="object 2102"/>
          <p:cNvSpPr/>
          <p:nvPr/>
        </p:nvSpPr>
        <p:spPr>
          <a:xfrm>
            <a:off x="8977477" y="3208020"/>
            <a:ext cx="3733165" cy="0"/>
          </a:xfrm>
          <a:custGeom>
            <a:avLst/>
            <a:gdLst/>
            <a:ahLst/>
            <a:cxnLst/>
            <a:rect l="l" t="t" r="r" b="b"/>
            <a:pathLst>
              <a:path w="3733165" h="0">
                <a:moveTo>
                  <a:pt x="0" y="0"/>
                </a:moveTo>
                <a:lnTo>
                  <a:pt x="3733037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103" name="object 2103"/>
          <p:cNvSpPr/>
          <p:nvPr/>
        </p:nvSpPr>
        <p:spPr>
          <a:xfrm>
            <a:off x="8797645" y="2321814"/>
            <a:ext cx="3912870" cy="0"/>
          </a:xfrm>
          <a:custGeom>
            <a:avLst/>
            <a:gdLst/>
            <a:ahLst/>
            <a:cxnLst/>
            <a:rect l="l" t="t" r="r" b="b"/>
            <a:pathLst>
              <a:path w="3912870" h="0">
                <a:moveTo>
                  <a:pt x="0" y="0"/>
                </a:moveTo>
                <a:lnTo>
                  <a:pt x="3912870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104" name="object 2104"/>
          <p:cNvSpPr/>
          <p:nvPr/>
        </p:nvSpPr>
        <p:spPr>
          <a:xfrm>
            <a:off x="8617813" y="1775460"/>
            <a:ext cx="1343025" cy="0"/>
          </a:xfrm>
          <a:custGeom>
            <a:avLst/>
            <a:gdLst/>
            <a:ahLst/>
            <a:cxnLst/>
            <a:rect l="l" t="t" r="r" b="b"/>
            <a:pathLst>
              <a:path w="1343025" h="0">
                <a:moveTo>
                  <a:pt x="0" y="0"/>
                </a:moveTo>
                <a:lnTo>
                  <a:pt x="1342644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5" name="object 2105"/>
          <p:cNvSpPr/>
          <p:nvPr/>
        </p:nvSpPr>
        <p:spPr>
          <a:xfrm>
            <a:off x="8977477" y="2321814"/>
            <a:ext cx="0" cy="2009139"/>
          </a:xfrm>
          <a:custGeom>
            <a:avLst/>
            <a:gdLst/>
            <a:ahLst/>
            <a:cxnLst/>
            <a:rect l="l" t="t" r="r" b="b"/>
            <a:pathLst>
              <a:path w="0" h="2009139">
                <a:moveTo>
                  <a:pt x="0" y="0"/>
                </a:moveTo>
                <a:lnTo>
                  <a:pt x="0" y="2008632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6" name="object 2106"/>
          <p:cNvSpPr/>
          <p:nvPr/>
        </p:nvSpPr>
        <p:spPr>
          <a:xfrm>
            <a:off x="8797645" y="1775460"/>
            <a:ext cx="0" cy="2555240"/>
          </a:xfrm>
          <a:custGeom>
            <a:avLst/>
            <a:gdLst/>
            <a:ahLst/>
            <a:cxnLst/>
            <a:rect l="l" t="t" r="r" b="b"/>
            <a:pathLst>
              <a:path w="0" h="2555240">
                <a:moveTo>
                  <a:pt x="0" y="0"/>
                </a:moveTo>
                <a:lnTo>
                  <a:pt x="0" y="2554986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7" name="object 2107"/>
          <p:cNvSpPr/>
          <p:nvPr/>
        </p:nvSpPr>
        <p:spPr>
          <a:xfrm>
            <a:off x="8617813" y="1775460"/>
            <a:ext cx="0" cy="2555240"/>
          </a:xfrm>
          <a:custGeom>
            <a:avLst/>
            <a:gdLst/>
            <a:ahLst/>
            <a:cxnLst/>
            <a:rect l="l" t="t" r="r" b="b"/>
            <a:pathLst>
              <a:path w="0" h="2555240">
                <a:moveTo>
                  <a:pt x="0" y="255498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8" name="object 2108"/>
          <p:cNvSpPr/>
          <p:nvPr/>
        </p:nvSpPr>
        <p:spPr>
          <a:xfrm>
            <a:off x="10221061" y="4726685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5">
                <a:moveTo>
                  <a:pt x="0" y="108203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9" name="object 2109"/>
          <p:cNvSpPr/>
          <p:nvPr/>
        </p:nvSpPr>
        <p:spPr>
          <a:xfrm>
            <a:off x="10221061" y="4834890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 h="0">
                <a:moveTo>
                  <a:pt x="0" y="0"/>
                </a:moveTo>
                <a:lnTo>
                  <a:pt x="196596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0" name="object 2110"/>
          <p:cNvSpPr/>
          <p:nvPr/>
        </p:nvSpPr>
        <p:spPr>
          <a:xfrm>
            <a:off x="12187021" y="4726685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1" name="object 2111"/>
          <p:cNvSpPr/>
          <p:nvPr/>
        </p:nvSpPr>
        <p:spPr>
          <a:xfrm>
            <a:off x="10221061" y="1595627"/>
            <a:ext cx="0" cy="2734945"/>
          </a:xfrm>
          <a:custGeom>
            <a:avLst/>
            <a:gdLst/>
            <a:ahLst/>
            <a:cxnLst/>
            <a:rect l="l" t="t" r="r" b="b"/>
            <a:pathLst>
              <a:path w="0" h="2734945">
                <a:moveTo>
                  <a:pt x="0" y="2734817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2112" name="object 2112"/>
          <p:cNvSpPr/>
          <p:nvPr/>
        </p:nvSpPr>
        <p:spPr>
          <a:xfrm>
            <a:off x="10057231" y="1505711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3" name="object 2113"/>
          <p:cNvSpPr/>
          <p:nvPr/>
        </p:nvSpPr>
        <p:spPr>
          <a:xfrm>
            <a:off x="10057231" y="1505711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 h="0">
                <a:moveTo>
                  <a:pt x="0" y="0"/>
                </a:moveTo>
                <a:lnTo>
                  <a:pt x="16383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4" name="object 2114"/>
          <p:cNvSpPr/>
          <p:nvPr/>
        </p:nvSpPr>
        <p:spPr>
          <a:xfrm>
            <a:off x="10221061" y="1505711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2156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5" name="object 2115"/>
          <p:cNvSpPr/>
          <p:nvPr/>
        </p:nvSpPr>
        <p:spPr>
          <a:xfrm>
            <a:off x="12187021" y="1505711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6" name="object 2116"/>
          <p:cNvSpPr/>
          <p:nvPr/>
        </p:nvSpPr>
        <p:spPr>
          <a:xfrm>
            <a:off x="12187021" y="1505711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 h="0">
                <a:moveTo>
                  <a:pt x="0" y="0"/>
                </a:moveTo>
                <a:lnTo>
                  <a:pt x="163068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7" name="object 2117"/>
          <p:cNvSpPr/>
          <p:nvPr/>
        </p:nvSpPr>
        <p:spPr>
          <a:xfrm>
            <a:off x="12350089" y="1505711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215646"/>
                </a:moveTo>
                <a:lnTo>
                  <a:pt x="0" y="0"/>
                </a:lnTo>
              </a:path>
            </a:pathLst>
          </a:custGeom>
          <a:ln w="6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8" name="object 2118"/>
          <p:cNvSpPr txBox="1"/>
          <p:nvPr/>
        </p:nvSpPr>
        <p:spPr>
          <a:xfrm>
            <a:off x="8877062" y="4155575"/>
            <a:ext cx="111760" cy="15557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540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2119" name="object 2119"/>
          <p:cNvSpPr txBox="1"/>
          <p:nvPr/>
        </p:nvSpPr>
        <p:spPr>
          <a:xfrm>
            <a:off x="8877062" y="3583149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2,540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2120" name="object 2120"/>
          <p:cNvSpPr txBox="1"/>
          <p:nvPr/>
        </p:nvSpPr>
        <p:spPr>
          <a:xfrm>
            <a:off x="8877062" y="3158758"/>
            <a:ext cx="111760" cy="11239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40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2121" name="object 2121"/>
          <p:cNvSpPr txBox="1"/>
          <p:nvPr/>
        </p:nvSpPr>
        <p:spPr>
          <a:xfrm>
            <a:off x="8877062" y="2668632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2,460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2122" name="object 2122"/>
          <p:cNvSpPr txBox="1"/>
          <p:nvPr/>
        </p:nvSpPr>
        <p:spPr>
          <a:xfrm>
            <a:off x="8697230" y="3230381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5,580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2123" name="object 2123"/>
          <p:cNvSpPr txBox="1"/>
          <p:nvPr/>
        </p:nvSpPr>
        <p:spPr>
          <a:xfrm>
            <a:off x="8697230" y="1952445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1,518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2124" name="object 2124"/>
          <p:cNvSpPr txBox="1"/>
          <p:nvPr/>
        </p:nvSpPr>
        <p:spPr>
          <a:xfrm>
            <a:off x="8517397" y="2956822"/>
            <a:ext cx="111760" cy="21717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650">
                <a:latin typeface="ＭＳ Ｐゴシック"/>
                <a:cs typeface="ＭＳ Ｐゴシック"/>
              </a:rPr>
              <a:t>7,098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2125" name="object 2125"/>
          <p:cNvSpPr txBox="1"/>
          <p:nvPr/>
        </p:nvSpPr>
        <p:spPr>
          <a:xfrm>
            <a:off x="8980906" y="4214876"/>
            <a:ext cx="122110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▼GL±0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2126" name="object 2126"/>
          <p:cNvSpPr txBox="1"/>
          <p:nvPr/>
        </p:nvSpPr>
        <p:spPr>
          <a:xfrm>
            <a:off x="9013290" y="4020567"/>
            <a:ext cx="58102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▽</a:t>
            </a:r>
            <a:r>
              <a:rPr dirty="0" sz="700" spc="-30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1</a:t>
            </a:r>
            <a:r>
              <a:rPr dirty="0" sz="700" spc="5">
                <a:latin typeface="ＭＳ Ｐゴシック"/>
                <a:cs typeface="ＭＳ Ｐゴシック"/>
              </a:rPr>
              <a:t>階</a:t>
            </a:r>
            <a:r>
              <a:rPr dirty="0" sz="700">
                <a:latin typeface="ＭＳ Ｐゴシック"/>
                <a:cs typeface="ＭＳ Ｐゴシック"/>
              </a:rPr>
              <a:t>FL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(540)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2127" name="object 2127"/>
          <p:cNvSpPr txBox="1"/>
          <p:nvPr/>
        </p:nvSpPr>
        <p:spPr>
          <a:xfrm>
            <a:off x="9013290" y="3196846"/>
            <a:ext cx="72580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△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1</a:t>
            </a:r>
            <a:r>
              <a:rPr dirty="0" sz="700" spc="5">
                <a:latin typeface="ＭＳ Ｐゴシック"/>
                <a:cs typeface="ＭＳ Ｐゴシック"/>
              </a:rPr>
              <a:t>階軒高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(3,080)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2128" name="object 2128"/>
          <p:cNvSpPr txBox="1"/>
          <p:nvPr/>
        </p:nvSpPr>
        <p:spPr>
          <a:xfrm>
            <a:off x="9000590" y="3092454"/>
            <a:ext cx="65722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▽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2</a:t>
            </a:r>
            <a:r>
              <a:rPr dirty="0" sz="700" spc="5">
                <a:latin typeface="ＭＳ Ｐゴシック"/>
                <a:cs typeface="ＭＳ Ｐゴシック"/>
              </a:rPr>
              <a:t>階</a:t>
            </a:r>
            <a:r>
              <a:rPr dirty="0" sz="700">
                <a:latin typeface="ＭＳ Ｐゴシック"/>
                <a:cs typeface="ＭＳ Ｐゴシック"/>
              </a:rPr>
              <a:t>FL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(3,120)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2129" name="object 2129"/>
          <p:cNvSpPr txBox="1"/>
          <p:nvPr/>
        </p:nvSpPr>
        <p:spPr>
          <a:xfrm>
            <a:off x="9000590" y="2206251"/>
            <a:ext cx="783590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▽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 spc="5">
                <a:latin typeface="ＭＳ Ｐゴシック"/>
                <a:cs typeface="ＭＳ Ｐゴシック"/>
              </a:rPr>
              <a:t>最高軒高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(5,580)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2130" name="object 2130"/>
          <p:cNvSpPr txBox="1"/>
          <p:nvPr/>
        </p:nvSpPr>
        <p:spPr>
          <a:xfrm>
            <a:off x="9000590" y="1659894"/>
            <a:ext cx="693420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▽</a:t>
            </a:r>
            <a:r>
              <a:rPr dirty="0" sz="700" spc="-30">
                <a:latin typeface="ＭＳ Ｐゴシック"/>
                <a:cs typeface="ＭＳ Ｐゴシック"/>
              </a:rPr>
              <a:t> </a:t>
            </a:r>
            <a:r>
              <a:rPr dirty="0" sz="700" spc="5">
                <a:latin typeface="ＭＳ Ｐゴシック"/>
                <a:cs typeface="ＭＳ Ｐゴシック"/>
              </a:rPr>
              <a:t>最高高</a:t>
            </a:r>
            <a:r>
              <a:rPr dirty="0" sz="700" spc="-25">
                <a:latin typeface="ＭＳ Ｐゴシック"/>
                <a:cs typeface="ＭＳ Ｐゴシック"/>
              </a:rPr>
              <a:t> </a:t>
            </a:r>
            <a:r>
              <a:rPr dirty="0" sz="700">
                <a:latin typeface="ＭＳ Ｐゴシック"/>
                <a:cs typeface="ＭＳ Ｐゴシック"/>
              </a:rPr>
              <a:t>(7,098)</a:t>
            </a:r>
            <a:endParaRPr sz="700">
              <a:latin typeface="ＭＳ Ｐゴシック"/>
              <a:cs typeface="ＭＳ Ｐゴシック"/>
            </a:endParaRPr>
          </a:p>
        </p:txBody>
      </p:sp>
      <p:sp>
        <p:nvSpPr>
          <p:cNvPr id="2131" name="object 2131"/>
          <p:cNvSpPr txBox="1"/>
          <p:nvPr/>
        </p:nvSpPr>
        <p:spPr>
          <a:xfrm>
            <a:off x="11083136" y="4723891"/>
            <a:ext cx="215265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5,460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2132" name="object 2132"/>
          <p:cNvSpPr txBox="1"/>
          <p:nvPr/>
        </p:nvSpPr>
        <p:spPr>
          <a:xfrm>
            <a:off x="10036910" y="1281938"/>
            <a:ext cx="205740" cy="2419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軒出</a:t>
            </a:r>
            <a:endParaRPr sz="700">
              <a:latin typeface="ＭＳ Ｐゴシック"/>
              <a:cs typeface="ＭＳ Ｐゴシック"/>
            </a:endParaRPr>
          </a:p>
          <a:p>
            <a:pPr marL="37465">
              <a:lnSpc>
                <a:spcPct val="100000"/>
              </a:lnSpc>
              <a:spcBef>
                <a:spcPts val="70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455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2133" name="object 2133"/>
          <p:cNvSpPr txBox="1"/>
          <p:nvPr/>
        </p:nvSpPr>
        <p:spPr>
          <a:xfrm>
            <a:off x="12165938" y="1281938"/>
            <a:ext cx="205740" cy="2419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>
                <a:latin typeface="ＭＳ Ｐゴシック"/>
                <a:cs typeface="ＭＳ Ｐゴシック"/>
              </a:rPr>
              <a:t>軒出</a:t>
            </a:r>
            <a:endParaRPr sz="700">
              <a:latin typeface="ＭＳ Ｐゴシック"/>
              <a:cs typeface="ＭＳ Ｐゴシック"/>
            </a:endParaRPr>
          </a:p>
          <a:p>
            <a:pPr marL="37465">
              <a:lnSpc>
                <a:spcPct val="100000"/>
              </a:lnSpc>
              <a:spcBef>
                <a:spcPts val="70"/>
              </a:spcBef>
            </a:pPr>
            <a:r>
              <a:rPr dirty="0" sz="650" spc="10">
                <a:latin typeface="ＭＳ Ｐゴシック"/>
                <a:cs typeface="ＭＳ Ｐゴシック"/>
              </a:rPr>
              <a:t>455</a:t>
            </a:r>
            <a:endParaRPr sz="650">
              <a:latin typeface="ＭＳ Ｐゴシック"/>
              <a:cs typeface="ＭＳ Ｐゴシック"/>
            </a:endParaRPr>
          </a:p>
        </p:txBody>
      </p:sp>
      <p:sp>
        <p:nvSpPr>
          <p:cNvPr id="2134" name="object 2134"/>
          <p:cNvSpPr/>
          <p:nvPr/>
        </p:nvSpPr>
        <p:spPr>
          <a:xfrm>
            <a:off x="8970619" y="43235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5" name="object 2135"/>
          <p:cNvSpPr/>
          <p:nvPr/>
        </p:nvSpPr>
        <p:spPr>
          <a:xfrm>
            <a:off x="8970619" y="43235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6" name="object 2136"/>
          <p:cNvSpPr/>
          <p:nvPr/>
        </p:nvSpPr>
        <p:spPr>
          <a:xfrm>
            <a:off x="8970619" y="412927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7" name="object 2137"/>
          <p:cNvSpPr/>
          <p:nvPr/>
        </p:nvSpPr>
        <p:spPr>
          <a:xfrm>
            <a:off x="8970619" y="412927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8" name="object 2138"/>
          <p:cNvSpPr/>
          <p:nvPr/>
        </p:nvSpPr>
        <p:spPr>
          <a:xfrm>
            <a:off x="8970619" y="412927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9" name="object 2139"/>
          <p:cNvSpPr/>
          <p:nvPr/>
        </p:nvSpPr>
        <p:spPr>
          <a:xfrm>
            <a:off x="8970619" y="412927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0" name="object 2140"/>
          <p:cNvSpPr/>
          <p:nvPr/>
        </p:nvSpPr>
        <p:spPr>
          <a:xfrm>
            <a:off x="8970619" y="32148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1" name="object 2141"/>
          <p:cNvSpPr/>
          <p:nvPr/>
        </p:nvSpPr>
        <p:spPr>
          <a:xfrm>
            <a:off x="8970619" y="32148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2" name="object 2142"/>
          <p:cNvSpPr/>
          <p:nvPr/>
        </p:nvSpPr>
        <p:spPr>
          <a:xfrm>
            <a:off x="8970619" y="32148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3" name="object 2143"/>
          <p:cNvSpPr/>
          <p:nvPr/>
        </p:nvSpPr>
        <p:spPr>
          <a:xfrm>
            <a:off x="8970619" y="321487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4" name="object 2144"/>
          <p:cNvSpPr/>
          <p:nvPr/>
        </p:nvSpPr>
        <p:spPr>
          <a:xfrm>
            <a:off x="8970619" y="32011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5" name="object 2145"/>
          <p:cNvSpPr/>
          <p:nvPr/>
        </p:nvSpPr>
        <p:spPr>
          <a:xfrm>
            <a:off x="8970619" y="32011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6" name="object 2146"/>
          <p:cNvSpPr/>
          <p:nvPr/>
        </p:nvSpPr>
        <p:spPr>
          <a:xfrm>
            <a:off x="8970619" y="32011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7" name="object 2147"/>
          <p:cNvSpPr/>
          <p:nvPr/>
        </p:nvSpPr>
        <p:spPr>
          <a:xfrm>
            <a:off x="8970619" y="320116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8" name="object 2148"/>
          <p:cNvSpPr/>
          <p:nvPr/>
        </p:nvSpPr>
        <p:spPr>
          <a:xfrm>
            <a:off x="8970619" y="231495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9" name="object 2149"/>
          <p:cNvSpPr/>
          <p:nvPr/>
        </p:nvSpPr>
        <p:spPr>
          <a:xfrm>
            <a:off x="8970619" y="231495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0" name="object 2150"/>
          <p:cNvSpPr/>
          <p:nvPr/>
        </p:nvSpPr>
        <p:spPr>
          <a:xfrm>
            <a:off x="8790787" y="43235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1" name="object 2151"/>
          <p:cNvSpPr/>
          <p:nvPr/>
        </p:nvSpPr>
        <p:spPr>
          <a:xfrm>
            <a:off x="8790787" y="43235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2" name="object 2152"/>
          <p:cNvSpPr/>
          <p:nvPr/>
        </p:nvSpPr>
        <p:spPr>
          <a:xfrm>
            <a:off x="8790787" y="231495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3" name="object 2153"/>
          <p:cNvSpPr/>
          <p:nvPr/>
        </p:nvSpPr>
        <p:spPr>
          <a:xfrm>
            <a:off x="8790787" y="231495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4" name="object 2154"/>
          <p:cNvSpPr/>
          <p:nvPr/>
        </p:nvSpPr>
        <p:spPr>
          <a:xfrm>
            <a:off x="8790787" y="231495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5" name="object 2155"/>
          <p:cNvSpPr/>
          <p:nvPr/>
        </p:nvSpPr>
        <p:spPr>
          <a:xfrm>
            <a:off x="8790787" y="231495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6" name="object 2156"/>
          <p:cNvSpPr/>
          <p:nvPr/>
        </p:nvSpPr>
        <p:spPr>
          <a:xfrm>
            <a:off x="8790787" y="17686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7" name="object 2157"/>
          <p:cNvSpPr/>
          <p:nvPr/>
        </p:nvSpPr>
        <p:spPr>
          <a:xfrm>
            <a:off x="8790787" y="17686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8" name="object 2158"/>
          <p:cNvSpPr/>
          <p:nvPr/>
        </p:nvSpPr>
        <p:spPr>
          <a:xfrm>
            <a:off x="8610955" y="43235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9" name="object 2159"/>
          <p:cNvSpPr/>
          <p:nvPr/>
        </p:nvSpPr>
        <p:spPr>
          <a:xfrm>
            <a:off x="8610955" y="43235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0" name="object 2160"/>
          <p:cNvSpPr/>
          <p:nvPr/>
        </p:nvSpPr>
        <p:spPr>
          <a:xfrm>
            <a:off x="8610955" y="17686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1" name="object 2161"/>
          <p:cNvSpPr/>
          <p:nvPr/>
        </p:nvSpPr>
        <p:spPr>
          <a:xfrm>
            <a:off x="8610955" y="176860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2" name="object 2162"/>
          <p:cNvSpPr/>
          <p:nvPr/>
        </p:nvSpPr>
        <p:spPr>
          <a:xfrm>
            <a:off x="10214203" y="48280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3" name="object 2163"/>
          <p:cNvSpPr/>
          <p:nvPr/>
        </p:nvSpPr>
        <p:spPr>
          <a:xfrm>
            <a:off x="10214203" y="48280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4" name="object 2164"/>
          <p:cNvSpPr/>
          <p:nvPr/>
        </p:nvSpPr>
        <p:spPr>
          <a:xfrm>
            <a:off x="12180163" y="48280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5" name="object 2165"/>
          <p:cNvSpPr/>
          <p:nvPr/>
        </p:nvSpPr>
        <p:spPr>
          <a:xfrm>
            <a:off x="12180163" y="482803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6" name="object 2166"/>
          <p:cNvSpPr/>
          <p:nvPr/>
        </p:nvSpPr>
        <p:spPr>
          <a:xfrm>
            <a:off x="10050373" y="14988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7" name="object 2167"/>
          <p:cNvSpPr/>
          <p:nvPr/>
        </p:nvSpPr>
        <p:spPr>
          <a:xfrm>
            <a:off x="10050373" y="14988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8" name="object 2168"/>
          <p:cNvSpPr/>
          <p:nvPr/>
        </p:nvSpPr>
        <p:spPr>
          <a:xfrm>
            <a:off x="10214203" y="14988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9" name="object 2169"/>
          <p:cNvSpPr/>
          <p:nvPr/>
        </p:nvSpPr>
        <p:spPr>
          <a:xfrm>
            <a:off x="10214203" y="14988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0" name="object 2170"/>
          <p:cNvSpPr/>
          <p:nvPr/>
        </p:nvSpPr>
        <p:spPr>
          <a:xfrm>
            <a:off x="12180163" y="14988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1" name="object 2171"/>
          <p:cNvSpPr/>
          <p:nvPr/>
        </p:nvSpPr>
        <p:spPr>
          <a:xfrm>
            <a:off x="12180163" y="14988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2" name="object 2172"/>
          <p:cNvSpPr/>
          <p:nvPr/>
        </p:nvSpPr>
        <p:spPr>
          <a:xfrm>
            <a:off x="12343231" y="14988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9906"/>
                </a:moveTo>
                <a:lnTo>
                  <a:pt x="12953" y="2286"/>
                </a:lnTo>
                <a:lnTo>
                  <a:pt x="9905" y="0"/>
                </a:lnTo>
                <a:lnTo>
                  <a:pt x="2285" y="0"/>
                </a:lnTo>
                <a:lnTo>
                  <a:pt x="0" y="2286"/>
                </a:lnTo>
                <a:lnTo>
                  <a:pt x="0" y="9906"/>
                </a:lnTo>
                <a:lnTo>
                  <a:pt x="2285" y="12954"/>
                </a:lnTo>
                <a:lnTo>
                  <a:pt x="9905" y="12954"/>
                </a:lnTo>
                <a:lnTo>
                  <a:pt x="12953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3" name="object 2173"/>
          <p:cNvSpPr/>
          <p:nvPr/>
        </p:nvSpPr>
        <p:spPr>
          <a:xfrm>
            <a:off x="12343231" y="14988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2953" y="6096"/>
                </a:moveTo>
                <a:lnTo>
                  <a:pt x="12953" y="2286"/>
                </a:lnTo>
                <a:lnTo>
                  <a:pt x="9905" y="0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0" y="9906"/>
                </a:lnTo>
                <a:lnTo>
                  <a:pt x="2285" y="12954"/>
                </a:lnTo>
                <a:lnTo>
                  <a:pt x="6095" y="12954"/>
                </a:lnTo>
                <a:lnTo>
                  <a:pt x="9905" y="12954"/>
                </a:lnTo>
                <a:lnTo>
                  <a:pt x="12953" y="9906"/>
                </a:lnTo>
                <a:lnTo>
                  <a:pt x="12953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4" name="object 2174"/>
          <p:cNvSpPr txBox="1"/>
          <p:nvPr/>
        </p:nvSpPr>
        <p:spPr>
          <a:xfrm>
            <a:off x="9870541" y="4906517"/>
            <a:ext cx="1861820" cy="288290"/>
          </a:xfrm>
          <a:prstGeom prst="rect">
            <a:avLst/>
          </a:prstGeom>
          <a:ln w="8382">
            <a:solidFill>
              <a:srgbClr val="000000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 marL="287020">
              <a:lnSpc>
                <a:spcPct val="100000"/>
              </a:lnSpc>
              <a:spcBef>
                <a:spcPts val="440"/>
              </a:spcBef>
            </a:pPr>
            <a:r>
              <a:rPr dirty="0" sz="1100" spc="30">
                <a:latin typeface="ＭＳ Ｐゴシック"/>
                <a:cs typeface="ＭＳ Ｐゴシック"/>
              </a:rPr>
              <a:t>南側立面図</a:t>
            </a:r>
            <a:r>
              <a:rPr dirty="0" sz="1100">
                <a:latin typeface="ＭＳ Ｐゴシック"/>
                <a:cs typeface="ＭＳ Ｐゴシック"/>
              </a:rPr>
              <a:t> </a:t>
            </a:r>
            <a:r>
              <a:rPr dirty="0" sz="1100" spc="15">
                <a:latin typeface="ＭＳ Ｐゴシック"/>
                <a:cs typeface="ＭＳ Ｐゴシック"/>
              </a:rPr>
              <a:t>S=1/100</a:t>
            </a:r>
            <a:endParaRPr sz="1100">
              <a:latin typeface="ＭＳ Ｐゴシック"/>
              <a:cs typeface="ＭＳ Ｐゴシック"/>
            </a:endParaRPr>
          </a:p>
        </p:txBody>
      </p:sp>
      <p:sp>
        <p:nvSpPr>
          <p:cNvPr id="2175" name="object 217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pc="-15"/>
              <a:t>建築予定地：神奈川県厚⽊市森の⾥</a:t>
            </a:r>
            <a:r>
              <a:rPr dirty="0" spc="-10"/>
              <a:t>5-6-5         </a:t>
            </a:r>
          </a:p>
        </p:txBody>
      </p:sp>
      <p:sp>
        <p:nvSpPr>
          <p:cNvPr id="2176" name="object 2176"/>
          <p:cNvSpPr txBox="1"/>
          <p:nvPr/>
        </p:nvSpPr>
        <p:spPr>
          <a:xfrm>
            <a:off x="817475" y="10200936"/>
            <a:ext cx="2767330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z="1550" spc="-15">
                <a:latin typeface="游ゴシック"/>
                <a:cs typeface="游ゴシック"/>
              </a:rPr>
              <a:t>物件名：サンプル様邸新築⼯事</a:t>
            </a:r>
            <a:endParaRPr sz="1550">
              <a:latin typeface="游ゴシック"/>
              <a:cs typeface="游ゴシック"/>
            </a:endParaRPr>
          </a:p>
        </p:txBody>
      </p:sp>
      <p:sp>
        <p:nvSpPr>
          <p:cNvPr id="2177" name="object 217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70"/>
              </a:lnSpc>
            </a:pPr>
            <a:r>
              <a:rPr dirty="0" spc="-15"/>
              <a:t>弊社担当：⽚岡健太郎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owner</dc:creator>
  <dc:title>&lt;DAB2B1B3C4CEDEB0C4DE2E6C6F62&gt;</dc:title>
  <dcterms:created xsi:type="dcterms:W3CDTF">2018-10-03T17:37:56Z</dcterms:created>
  <dcterms:modified xsi:type="dcterms:W3CDTF">2018-10-03T17:37:56Z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2018-10-04T00:00:00Z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2018-10-03T00:00:00Z</vt:filetime>
  </property>
</Properties>
</file>